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266e330ee047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ba38fcfe924f21"/>
  </p:sldMasterIdLst>
  <p:sldIdLst>
    <p:sldId xmlns:r="http://schemas.openxmlformats.org/officeDocument/2006/relationships" id="256" r:id="R16225963f4dd4d5e"/>
    <p:sldId xmlns:r="http://schemas.openxmlformats.org/officeDocument/2006/relationships" id="257" r:id="R00b573f5f9f94677"/>
    <p:sldId xmlns:r="http://schemas.openxmlformats.org/officeDocument/2006/relationships" id="258" r:id="Rc1ff20d9d722487a"/>
    <p:sldId xmlns:r="http://schemas.openxmlformats.org/officeDocument/2006/relationships" id="259" r:id="R78df19e8bb5145eb"/>
    <p:sldId xmlns:r="http://schemas.openxmlformats.org/officeDocument/2006/relationships" id="260" r:id="R90fccf0ed46b4798"/>
    <p:sldId xmlns:r="http://schemas.openxmlformats.org/officeDocument/2006/relationships" id="261" r:id="R866af48ae9ef4ddb"/>
    <p:sldId xmlns:r="http://schemas.openxmlformats.org/officeDocument/2006/relationships" id="262" r:id="R6b6f3a37e7414c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a38fcfe924f21" /><Relationship Type="http://schemas.openxmlformats.org/officeDocument/2006/relationships/slide" Target="/ppt/slides/slide1.xml" Id="R16225963f4dd4d5e" /><Relationship Type="http://schemas.openxmlformats.org/officeDocument/2006/relationships/slide" Target="/ppt/slides/slide2.xml" Id="R00b573f5f9f94677" /><Relationship Type="http://schemas.openxmlformats.org/officeDocument/2006/relationships/slide" Target="/ppt/slides/slide3.xml" Id="Rc1ff20d9d722487a" /><Relationship Type="http://schemas.openxmlformats.org/officeDocument/2006/relationships/slide" Target="/ppt/slides/slide4.xml" Id="R78df19e8bb5145eb" /><Relationship Type="http://schemas.openxmlformats.org/officeDocument/2006/relationships/slide" Target="/ppt/slides/slide5.xml" Id="R90fccf0ed46b4798" /><Relationship Type="http://schemas.openxmlformats.org/officeDocument/2006/relationships/slide" Target="/ppt/slides/slide6.xml" Id="R866af48ae9ef4ddb" /><Relationship Type="http://schemas.openxmlformats.org/officeDocument/2006/relationships/slide" Target="/ppt/slides/slide7.xml" Id="R6b6f3a37e7414c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e7d9fd7a240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603238d134bc7" /><Relationship Type="http://schemas.openxmlformats.org/officeDocument/2006/relationships/theme" Target="/ppt/slideMasters/theme/theme1.xml" Id="R2590c3f1b07949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f603238d134b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fbb5b96c14f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2037100b641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d27c7f0f94d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7c67d407843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4ea21bb3b4c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a435239b442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5476884e44a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44 391 168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65 241 631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Spangereidveien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4520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christian@pgas.no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889 237 252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