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ddf3c078d544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465dc89acb438f"/>
  </p:sldMasterIdLst>
  <p:sldIdLst>
    <p:sldId xmlns:r="http://schemas.openxmlformats.org/officeDocument/2006/relationships" id="256" r:id="R81d6b1caccf741e5"/>
    <p:sldId xmlns:r="http://schemas.openxmlformats.org/officeDocument/2006/relationships" id="257" r:id="Rbc93a587c4a64a39"/>
    <p:sldId xmlns:r="http://schemas.openxmlformats.org/officeDocument/2006/relationships" id="258" r:id="R7cc3ff46a3e44835"/>
    <p:sldId xmlns:r="http://schemas.openxmlformats.org/officeDocument/2006/relationships" id="259" r:id="R4b6c3475aadc4ebd"/>
    <p:sldId xmlns:r="http://schemas.openxmlformats.org/officeDocument/2006/relationships" id="260" r:id="Ra0c28823cfaf4e2c"/>
    <p:sldId xmlns:r="http://schemas.openxmlformats.org/officeDocument/2006/relationships" id="261" r:id="R8f25f942d9d844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465dc89acb438f" /><Relationship Type="http://schemas.openxmlformats.org/officeDocument/2006/relationships/slide" Target="/ppt/slides/slide1.xml" Id="R81d6b1caccf741e5" /><Relationship Type="http://schemas.openxmlformats.org/officeDocument/2006/relationships/slide" Target="/ppt/slides/slide2.xml" Id="Rbc93a587c4a64a39" /><Relationship Type="http://schemas.openxmlformats.org/officeDocument/2006/relationships/slide" Target="/ppt/slides/slide3.xml" Id="R7cc3ff46a3e44835" /><Relationship Type="http://schemas.openxmlformats.org/officeDocument/2006/relationships/slide" Target="/ppt/slides/slide4.xml" Id="R4b6c3475aadc4ebd" /><Relationship Type="http://schemas.openxmlformats.org/officeDocument/2006/relationships/slide" Target="/ppt/slides/slide5.xml" Id="Ra0c28823cfaf4e2c" /><Relationship Type="http://schemas.openxmlformats.org/officeDocument/2006/relationships/slide" Target="/ppt/slides/slide6.xml" Id="R8f25f942d9d844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12e4e9f3a48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5e8dd78ed4a19" /><Relationship Type="http://schemas.openxmlformats.org/officeDocument/2006/relationships/theme" Target="/ppt/slideMasters/theme/theme1.xml" Id="R3d12a9c0622447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e5e8dd78ed4a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da70ef7b54d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4142e306a40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b9e686cec4f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50911dd9a4c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06582b9e64b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deb46296b47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Spangereidveien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4520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christian@pgas.no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889 237 252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