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15e94c964d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0ebcd9dc64368"/>
  </p:sldMasterIdLst>
  <p:sldIdLst>
    <p:sldId xmlns:r="http://schemas.openxmlformats.org/officeDocument/2006/relationships" id="256" r:id="Rb76dc0c11cce4e53"/>
    <p:sldId xmlns:r="http://schemas.openxmlformats.org/officeDocument/2006/relationships" id="257" r:id="Rb209c6337ebc4e2e"/>
    <p:sldId xmlns:r="http://schemas.openxmlformats.org/officeDocument/2006/relationships" id="258" r:id="Rdbab92484a9945a0"/>
    <p:sldId xmlns:r="http://schemas.openxmlformats.org/officeDocument/2006/relationships" id="259" r:id="R0386d2560f8a414a"/>
    <p:sldId xmlns:r="http://schemas.openxmlformats.org/officeDocument/2006/relationships" id="260" r:id="R8c8e348459854bdf"/>
    <p:sldId xmlns:r="http://schemas.openxmlformats.org/officeDocument/2006/relationships" id="261" r:id="R0270159fecc44155"/>
    <p:sldId xmlns:r="http://schemas.openxmlformats.org/officeDocument/2006/relationships" id="262" r:id="R6a80f52e958c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0ebcd9dc64368" /><Relationship Type="http://schemas.openxmlformats.org/officeDocument/2006/relationships/slide" Target="/ppt/slides/slide1.xml" Id="Rb76dc0c11cce4e53" /><Relationship Type="http://schemas.openxmlformats.org/officeDocument/2006/relationships/slide" Target="/ppt/slides/slide2.xml" Id="Rb209c6337ebc4e2e" /><Relationship Type="http://schemas.openxmlformats.org/officeDocument/2006/relationships/slide" Target="/ppt/slides/slide3.xml" Id="Rdbab92484a9945a0" /><Relationship Type="http://schemas.openxmlformats.org/officeDocument/2006/relationships/slide" Target="/ppt/slides/slide4.xml" Id="R0386d2560f8a414a" /><Relationship Type="http://schemas.openxmlformats.org/officeDocument/2006/relationships/slide" Target="/ppt/slides/slide5.xml" Id="R8c8e348459854bdf" /><Relationship Type="http://schemas.openxmlformats.org/officeDocument/2006/relationships/slide" Target="/ppt/slides/slide6.xml" Id="R0270159fecc44155" /><Relationship Type="http://schemas.openxmlformats.org/officeDocument/2006/relationships/slide" Target="/ppt/slides/slide7.xml" Id="R6a80f52e958c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7cdbb36fef44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6eee012aa4ba0" /><Relationship Type="http://schemas.openxmlformats.org/officeDocument/2006/relationships/theme" Target="/ppt/slideMasters/theme/theme1.xml" Id="R94aaa31d9bc5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6eee012aa4b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c58edea60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7c37a2d76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c8aae514243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f7c7df4c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d5b5522e7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4d54eb35a45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f5eba718b42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RIGAR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RIGAR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1 933 716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ARILD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RIGMOR SKEIE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Regimentsvegen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5705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14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889 233 192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RIGAR AS</a:t>
            </a:r>
          </a:p>
        </p:txBody>
      </p:sp>
    </p:spTree>
  </p:cSld>
  <p:clrMapOvr>
    <a:masterClrMapping xmlns:a="http://schemas.openxmlformats.org/drawingml/2006/main"/>
  </p:clrMapOvr>
</p:sld>
</file>