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954699031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f134b3d1f4f8d"/>
  </p:sldMasterIdLst>
  <p:sldIdLst>
    <p:sldId xmlns:r="http://schemas.openxmlformats.org/officeDocument/2006/relationships" id="256" r:id="R4c7d0916e0af4a74"/>
    <p:sldId xmlns:r="http://schemas.openxmlformats.org/officeDocument/2006/relationships" id="257" r:id="Rdc8e025554054848"/>
    <p:sldId xmlns:r="http://schemas.openxmlformats.org/officeDocument/2006/relationships" id="258" r:id="Rd07267033771489c"/>
    <p:sldId xmlns:r="http://schemas.openxmlformats.org/officeDocument/2006/relationships" id="259" r:id="Rbaef9f87d73745d5"/>
    <p:sldId xmlns:r="http://schemas.openxmlformats.org/officeDocument/2006/relationships" id="260" r:id="R219cf7d867524644"/>
    <p:sldId xmlns:r="http://schemas.openxmlformats.org/officeDocument/2006/relationships" id="261" r:id="R79fe7c1b5485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f134b3d1f4f8d" /><Relationship Type="http://schemas.openxmlformats.org/officeDocument/2006/relationships/slide" Target="/ppt/slides/slide1.xml" Id="R4c7d0916e0af4a74" /><Relationship Type="http://schemas.openxmlformats.org/officeDocument/2006/relationships/slide" Target="/ppt/slides/slide2.xml" Id="Rdc8e025554054848" /><Relationship Type="http://schemas.openxmlformats.org/officeDocument/2006/relationships/slide" Target="/ppt/slides/slide3.xml" Id="Rd07267033771489c" /><Relationship Type="http://schemas.openxmlformats.org/officeDocument/2006/relationships/slide" Target="/ppt/slides/slide4.xml" Id="Rbaef9f87d73745d5" /><Relationship Type="http://schemas.openxmlformats.org/officeDocument/2006/relationships/slide" Target="/ppt/slides/slide5.xml" Id="R219cf7d867524644" /><Relationship Type="http://schemas.openxmlformats.org/officeDocument/2006/relationships/slide" Target="/ppt/slides/slide6.xml" Id="R79fe7c1b5485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63c6a38a6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79ccc513b426f" /><Relationship Type="http://schemas.openxmlformats.org/officeDocument/2006/relationships/theme" Target="/ppt/slideMasters/theme/theme1.xml" Id="Rb7716427061c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79ccc513b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86f30f04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235833c9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188c77dc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618047cb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821f6ac0c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9e213aff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