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fa52c1779948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33d71fd1c34ddc"/>
  </p:sldMasterIdLst>
  <p:sldIdLst>
    <p:sldId xmlns:r="http://schemas.openxmlformats.org/officeDocument/2006/relationships" id="256" r:id="Rf175a23c7a5f41e1"/>
    <p:sldId xmlns:r="http://schemas.openxmlformats.org/officeDocument/2006/relationships" id="257" r:id="R45e3913bb5064577"/>
    <p:sldId xmlns:r="http://schemas.openxmlformats.org/officeDocument/2006/relationships" id="258" r:id="R175e1e0e53b74d2e"/>
    <p:sldId xmlns:r="http://schemas.openxmlformats.org/officeDocument/2006/relationships" id="259" r:id="R9dabe2d011734621"/>
    <p:sldId xmlns:r="http://schemas.openxmlformats.org/officeDocument/2006/relationships" id="260" r:id="Ra4546a21f4c74d8b"/>
    <p:sldId xmlns:r="http://schemas.openxmlformats.org/officeDocument/2006/relationships" id="261" r:id="R69afc8973c6b461a"/>
    <p:sldId xmlns:r="http://schemas.openxmlformats.org/officeDocument/2006/relationships" id="262" r:id="Rcb00408455604a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3d71fd1c34ddc" /><Relationship Type="http://schemas.openxmlformats.org/officeDocument/2006/relationships/slide" Target="/ppt/slides/slide1.xml" Id="Rf175a23c7a5f41e1" /><Relationship Type="http://schemas.openxmlformats.org/officeDocument/2006/relationships/slide" Target="/ppt/slides/slide2.xml" Id="R45e3913bb5064577" /><Relationship Type="http://schemas.openxmlformats.org/officeDocument/2006/relationships/slide" Target="/ppt/slides/slide3.xml" Id="R175e1e0e53b74d2e" /><Relationship Type="http://schemas.openxmlformats.org/officeDocument/2006/relationships/slide" Target="/ppt/slides/slide4.xml" Id="R9dabe2d011734621" /><Relationship Type="http://schemas.openxmlformats.org/officeDocument/2006/relationships/slide" Target="/ppt/slides/slide5.xml" Id="Ra4546a21f4c74d8b" /><Relationship Type="http://schemas.openxmlformats.org/officeDocument/2006/relationships/slide" Target="/ppt/slides/slide6.xml" Id="R69afc8973c6b461a" /><Relationship Type="http://schemas.openxmlformats.org/officeDocument/2006/relationships/slide" Target="/ppt/slides/slide7.xml" Id="Rcb00408455604a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0d4d9d47ed48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5f552783b4f4b" /><Relationship Type="http://schemas.openxmlformats.org/officeDocument/2006/relationships/theme" Target="/ppt/slideMasters/theme/theme1.xml" Id="Rb252b142a0ab44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05f552783b4f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421739db340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01853dadd40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1374b8c0542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cd71a4a2d44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ef8275d1a46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e1f4395514e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18db455324a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FIALA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FIALA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3 570 326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1 166 195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420 314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10 520 212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26 929 007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FIALA ROLF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Vestgrensa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889 223 332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HOLDING AS</a:t>
            </a:r>
          </a:p>
        </p:txBody>
      </p:sp>
    </p:spTree>
  </p:cSld>
  <p:clrMapOvr>
    <a:masterClrMapping xmlns:a="http://schemas.openxmlformats.org/drawingml/2006/main"/>
  </p:clrMapOvr>
</p:sld>
</file>