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b935567584d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b471093e94bc2"/>
  </p:sldMasterIdLst>
  <p:sldIdLst>
    <p:sldId xmlns:r="http://schemas.openxmlformats.org/officeDocument/2006/relationships" id="256" r:id="R72536b3f22274b24"/>
    <p:sldId xmlns:r="http://schemas.openxmlformats.org/officeDocument/2006/relationships" id="257" r:id="R31e39d046cd64883"/>
    <p:sldId xmlns:r="http://schemas.openxmlformats.org/officeDocument/2006/relationships" id="258" r:id="R3ceb44dbac7048bf"/>
    <p:sldId xmlns:r="http://schemas.openxmlformats.org/officeDocument/2006/relationships" id="259" r:id="R1a7d6574143c42b1"/>
    <p:sldId xmlns:r="http://schemas.openxmlformats.org/officeDocument/2006/relationships" id="260" r:id="R06ba7b79268447eb"/>
    <p:sldId xmlns:r="http://schemas.openxmlformats.org/officeDocument/2006/relationships" id="261" r:id="Re33b72b9c826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b471093e94bc2" /><Relationship Type="http://schemas.openxmlformats.org/officeDocument/2006/relationships/slide" Target="/ppt/slides/slide1.xml" Id="R72536b3f22274b24" /><Relationship Type="http://schemas.openxmlformats.org/officeDocument/2006/relationships/slide" Target="/ppt/slides/slide2.xml" Id="R31e39d046cd64883" /><Relationship Type="http://schemas.openxmlformats.org/officeDocument/2006/relationships/slide" Target="/ppt/slides/slide3.xml" Id="R3ceb44dbac7048bf" /><Relationship Type="http://schemas.openxmlformats.org/officeDocument/2006/relationships/slide" Target="/ppt/slides/slide4.xml" Id="R1a7d6574143c42b1" /><Relationship Type="http://schemas.openxmlformats.org/officeDocument/2006/relationships/slide" Target="/ppt/slides/slide5.xml" Id="R06ba7b79268447eb" /><Relationship Type="http://schemas.openxmlformats.org/officeDocument/2006/relationships/slide" Target="/ppt/slides/slide6.xml" Id="Re33b72b9c826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e69ef12b2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05a68215472c" /><Relationship Type="http://schemas.openxmlformats.org/officeDocument/2006/relationships/theme" Target="/ppt/slideMasters/theme/theme1.xml" Id="R902396c84ae2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0e05a68215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aac55e9f4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a77c425f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6d52b42d6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cd860bba7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a04457eb5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5626605e7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TVETE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hege@tvetekarlsen.com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889 139 722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TVETE AS</a:t>
            </a:r>
          </a:p>
        </p:txBody>
      </p:sp>
    </p:spTree>
  </p:cSld>
  <p:clrMapOvr>
    <a:masterClrMapping xmlns:a="http://schemas.openxmlformats.org/drawingml/2006/main"/>
  </p:clrMapOvr>
</p:sld>
</file>