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4f78a214244b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402a90742437e"/>
  </p:sldMasterIdLst>
  <p:sldIdLst>
    <p:sldId xmlns:r="http://schemas.openxmlformats.org/officeDocument/2006/relationships" id="256" r:id="Rdebb17afb6994529"/>
    <p:sldId xmlns:r="http://schemas.openxmlformats.org/officeDocument/2006/relationships" id="257" r:id="R7849e30666f0445d"/>
    <p:sldId xmlns:r="http://schemas.openxmlformats.org/officeDocument/2006/relationships" id="258" r:id="Rf9a48c3e486d44fd"/>
    <p:sldId xmlns:r="http://schemas.openxmlformats.org/officeDocument/2006/relationships" id="259" r:id="Rdbc84eaaffcc4dc9"/>
    <p:sldId xmlns:r="http://schemas.openxmlformats.org/officeDocument/2006/relationships" id="260" r:id="R02eba91e7a644d11"/>
    <p:sldId xmlns:r="http://schemas.openxmlformats.org/officeDocument/2006/relationships" id="261" r:id="R3575dac8f03846ee"/>
    <p:sldId xmlns:r="http://schemas.openxmlformats.org/officeDocument/2006/relationships" id="262" r:id="Re44c7fb23d7f43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402a90742437e" /><Relationship Type="http://schemas.openxmlformats.org/officeDocument/2006/relationships/slide" Target="/ppt/slides/slide1.xml" Id="Rdebb17afb6994529" /><Relationship Type="http://schemas.openxmlformats.org/officeDocument/2006/relationships/slide" Target="/ppt/slides/slide2.xml" Id="R7849e30666f0445d" /><Relationship Type="http://schemas.openxmlformats.org/officeDocument/2006/relationships/slide" Target="/ppt/slides/slide3.xml" Id="Rf9a48c3e486d44fd" /><Relationship Type="http://schemas.openxmlformats.org/officeDocument/2006/relationships/slide" Target="/ppt/slides/slide4.xml" Id="Rdbc84eaaffcc4dc9" /><Relationship Type="http://schemas.openxmlformats.org/officeDocument/2006/relationships/slide" Target="/ppt/slides/slide5.xml" Id="R02eba91e7a644d11" /><Relationship Type="http://schemas.openxmlformats.org/officeDocument/2006/relationships/slide" Target="/ppt/slides/slide6.xml" Id="R3575dac8f03846ee" /><Relationship Type="http://schemas.openxmlformats.org/officeDocument/2006/relationships/slide" Target="/ppt/slides/slide7.xml" Id="Re44c7fb23d7f43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aa2dd8e9f64e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9c304257b46ae" /><Relationship Type="http://schemas.openxmlformats.org/officeDocument/2006/relationships/theme" Target="/ppt/slideMasters/theme/theme1.xml" Id="R87059e78005941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9c304257b46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d4fc5b34d47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c350ff62d43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8a66d3a8647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984e467bb40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1c3538c3945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5792f0dbd4f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3654a52fd4b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GJØNNES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4 676 595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4 704 589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Hamang terrasse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889 121 602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