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52a084866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48bac8d6f4adc"/>
  </p:sldMasterIdLst>
  <p:sldIdLst>
    <p:sldId xmlns:r="http://schemas.openxmlformats.org/officeDocument/2006/relationships" id="256" r:id="R1d4a2981613c4777"/>
    <p:sldId xmlns:r="http://schemas.openxmlformats.org/officeDocument/2006/relationships" id="257" r:id="R1449c3386a2f4cce"/>
    <p:sldId xmlns:r="http://schemas.openxmlformats.org/officeDocument/2006/relationships" id="258" r:id="R8424c3b635794cd5"/>
    <p:sldId xmlns:r="http://schemas.openxmlformats.org/officeDocument/2006/relationships" id="259" r:id="R40a409de680f4ee9"/>
    <p:sldId xmlns:r="http://schemas.openxmlformats.org/officeDocument/2006/relationships" id="260" r:id="R205148d4b7734e6f"/>
    <p:sldId xmlns:r="http://schemas.openxmlformats.org/officeDocument/2006/relationships" id="261" r:id="R1ec336827e5e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48bac8d6f4adc" /><Relationship Type="http://schemas.openxmlformats.org/officeDocument/2006/relationships/slide" Target="/ppt/slides/slide1.xml" Id="R1d4a2981613c4777" /><Relationship Type="http://schemas.openxmlformats.org/officeDocument/2006/relationships/slide" Target="/ppt/slides/slide2.xml" Id="R1449c3386a2f4cce" /><Relationship Type="http://schemas.openxmlformats.org/officeDocument/2006/relationships/slide" Target="/ppt/slides/slide3.xml" Id="R8424c3b635794cd5" /><Relationship Type="http://schemas.openxmlformats.org/officeDocument/2006/relationships/slide" Target="/ppt/slides/slide4.xml" Id="R40a409de680f4ee9" /><Relationship Type="http://schemas.openxmlformats.org/officeDocument/2006/relationships/slide" Target="/ppt/slides/slide5.xml" Id="R205148d4b7734e6f" /><Relationship Type="http://schemas.openxmlformats.org/officeDocument/2006/relationships/slide" Target="/ppt/slides/slide6.xml" Id="R1ec336827e5e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50da36891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b84ffa62148d7" /><Relationship Type="http://schemas.openxmlformats.org/officeDocument/2006/relationships/theme" Target="/ppt/slideMasters/theme/theme1.xml" Id="R508a0aa95754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b84ffa621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018ae41dc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1a9abba6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e8f6f4a7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3717f754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8d6a0651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d4411762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