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c5cd406a2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857a3f11e4270"/>
  </p:sldMasterIdLst>
  <p:sldIdLst>
    <p:sldId xmlns:r="http://schemas.openxmlformats.org/officeDocument/2006/relationships" id="256" r:id="Rbc156c1b2d8c46ec"/>
    <p:sldId xmlns:r="http://schemas.openxmlformats.org/officeDocument/2006/relationships" id="257" r:id="R9a152d89f72d49f8"/>
    <p:sldId xmlns:r="http://schemas.openxmlformats.org/officeDocument/2006/relationships" id="258" r:id="Rb938a791c54b4b93"/>
    <p:sldId xmlns:r="http://schemas.openxmlformats.org/officeDocument/2006/relationships" id="259" r:id="Re5eb541fdff74200"/>
    <p:sldId xmlns:r="http://schemas.openxmlformats.org/officeDocument/2006/relationships" id="260" r:id="R48798f5d19ef4f97"/>
    <p:sldId xmlns:r="http://schemas.openxmlformats.org/officeDocument/2006/relationships" id="261" r:id="R8eb196b684b74957"/>
    <p:sldId xmlns:r="http://schemas.openxmlformats.org/officeDocument/2006/relationships" id="262" r:id="R21c94dc5cf43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857a3f11e4270" /><Relationship Type="http://schemas.openxmlformats.org/officeDocument/2006/relationships/slide" Target="/ppt/slides/slide1.xml" Id="Rbc156c1b2d8c46ec" /><Relationship Type="http://schemas.openxmlformats.org/officeDocument/2006/relationships/slide" Target="/ppt/slides/slide2.xml" Id="R9a152d89f72d49f8" /><Relationship Type="http://schemas.openxmlformats.org/officeDocument/2006/relationships/slide" Target="/ppt/slides/slide3.xml" Id="Rb938a791c54b4b93" /><Relationship Type="http://schemas.openxmlformats.org/officeDocument/2006/relationships/slide" Target="/ppt/slides/slide4.xml" Id="Re5eb541fdff74200" /><Relationship Type="http://schemas.openxmlformats.org/officeDocument/2006/relationships/slide" Target="/ppt/slides/slide5.xml" Id="R48798f5d19ef4f97" /><Relationship Type="http://schemas.openxmlformats.org/officeDocument/2006/relationships/slide" Target="/ppt/slides/slide6.xml" Id="R8eb196b684b74957" /><Relationship Type="http://schemas.openxmlformats.org/officeDocument/2006/relationships/slide" Target="/ppt/slides/slide7.xml" Id="R21c94dc5cf43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982b08803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10d5d78640d7" /><Relationship Type="http://schemas.openxmlformats.org/officeDocument/2006/relationships/theme" Target="/ppt/slideMasters/theme/theme1.xml" Id="R5fe66f2fea16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1810d5d786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50ce05b9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f29cffd6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4aca7c0d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52b3dd71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fa0b80ea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e81ddd0cc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1d96d675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−3 353 143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478 514 332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531 748 907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 havnevei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889 114 592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GUVI INVEST AS</a:t>
            </a:r>
          </a:p>
        </p:txBody>
      </p:sp>
    </p:spTree>
  </p:cSld>
  <p:clrMapOvr>
    <a:masterClrMapping xmlns:a="http://schemas.openxmlformats.org/drawingml/2006/main"/>
  </p:clrMapOvr>
</p:sld>
</file>