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ad3b9b522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12a8b7c4645cd"/>
  </p:sldMasterIdLst>
  <p:sldIdLst>
    <p:sldId xmlns:r="http://schemas.openxmlformats.org/officeDocument/2006/relationships" id="256" r:id="R961421bef38f40ab"/>
    <p:sldId xmlns:r="http://schemas.openxmlformats.org/officeDocument/2006/relationships" id="257" r:id="Rcddc44923fbe4fa7"/>
    <p:sldId xmlns:r="http://schemas.openxmlformats.org/officeDocument/2006/relationships" id="258" r:id="Ra121fe9f914e4b76"/>
    <p:sldId xmlns:r="http://schemas.openxmlformats.org/officeDocument/2006/relationships" id="259" r:id="R2bab61a4c1bb4552"/>
    <p:sldId xmlns:r="http://schemas.openxmlformats.org/officeDocument/2006/relationships" id="260" r:id="Ra32d14a1ac1843c9"/>
    <p:sldId xmlns:r="http://schemas.openxmlformats.org/officeDocument/2006/relationships" id="261" r:id="Rea1a3cec4312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12a8b7c4645cd" /><Relationship Type="http://schemas.openxmlformats.org/officeDocument/2006/relationships/slide" Target="/ppt/slides/slide1.xml" Id="R961421bef38f40ab" /><Relationship Type="http://schemas.openxmlformats.org/officeDocument/2006/relationships/slide" Target="/ppt/slides/slide2.xml" Id="Rcddc44923fbe4fa7" /><Relationship Type="http://schemas.openxmlformats.org/officeDocument/2006/relationships/slide" Target="/ppt/slides/slide3.xml" Id="Ra121fe9f914e4b76" /><Relationship Type="http://schemas.openxmlformats.org/officeDocument/2006/relationships/slide" Target="/ppt/slides/slide4.xml" Id="R2bab61a4c1bb4552" /><Relationship Type="http://schemas.openxmlformats.org/officeDocument/2006/relationships/slide" Target="/ppt/slides/slide5.xml" Id="Ra32d14a1ac1843c9" /><Relationship Type="http://schemas.openxmlformats.org/officeDocument/2006/relationships/slide" Target="/ppt/slides/slide6.xml" Id="Rea1a3cec4312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7931c922c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89461315a49a0" /><Relationship Type="http://schemas.openxmlformats.org/officeDocument/2006/relationships/theme" Target="/ppt/slideMasters/theme/theme1.xml" Id="R7b53ad3789a1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89461315a49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30964f375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7cf400064e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03f90b3a8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5859f066e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f7162c2b7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d6951c73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