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9665babc004b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d6b4e25eff45bf"/>
  </p:sldMasterIdLst>
  <p:sldIdLst>
    <p:sldId xmlns:r="http://schemas.openxmlformats.org/officeDocument/2006/relationships" id="256" r:id="R32d7a238fa6d43c3"/>
    <p:sldId xmlns:r="http://schemas.openxmlformats.org/officeDocument/2006/relationships" id="257" r:id="Rd7b4152f93ab478e"/>
    <p:sldId xmlns:r="http://schemas.openxmlformats.org/officeDocument/2006/relationships" id="258" r:id="R4e5256ad22ff40d3"/>
    <p:sldId xmlns:r="http://schemas.openxmlformats.org/officeDocument/2006/relationships" id="259" r:id="R11cd590ff5ed46db"/>
    <p:sldId xmlns:r="http://schemas.openxmlformats.org/officeDocument/2006/relationships" id="260" r:id="Rd63f6e5e8da74c7b"/>
    <p:sldId xmlns:r="http://schemas.openxmlformats.org/officeDocument/2006/relationships" id="261" r:id="R089ab4ded4364e60"/>
    <p:sldId xmlns:r="http://schemas.openxmlformats.org/officeDocument/2006/relationships" id="262" r:id="R3a0dd21076344a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d6b4e25eff45bf" /><Relationship Type="http://schemas.openxmlformats.org/officeDocument/2006/relationships/slide" Target="/ppt/slides/slide1.xml" Id="R32d7a238fa6d43c3" /><Relationship Type="http://schemas.openxmlformats.org/officeDocument/2006/relationships/slide" Target="/ppt/slides/slide2.xml" Id="Rd7b4152f93ab478e" /><Relationship Type="http://schemas.openxmlformats.org/officeDocument/2006/relationships/slide" Target="/ppt/slides/slide3.xml" Id="R4e5256ad22ff40d3" /><Relationship Type="http://schemas.openxmlformats.org/officeDocument/2006/relationships/slide" Target="/ppt/slides/slide4.xml" Id="R11cd590ff5ed46db" /><Relationship Type="http://schemas.openxmlformats.org/officeDocument/2006/relationships/slide" Target="/ppt/slides/slide5.xml" Id="Rd63f6e5e8da74c7b" /><Relationship Type="http://schemas.openxmlformats.org/officeDocument/2006/relationships/slide" Target="/ppt/slides/slide6.xml" Id="R089ab4ded4364e60" /><Relationship Type="http://schemas.openxmlformats.org/officeDocument/2006/relationships/slide" Target="/ppt/slides/slide7.xml" Id="R3a0dd21076344a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520d30c82449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1c02a084f4dce" /><Relationship Type="http://schemas.openxmlformats.org/officeDocument/2006/relationships/theme" Target="/ppt/slideMasters/theme/theme1.xml" Id="R57a65923800045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71c02a084f4d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8221be2b140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2f03c6a4a4d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41b5b039c44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b8fe0b5c14e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0e59282954b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5641b115941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93baa47b34a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VIMAR AS ble etablert [år] og holder til i Kjeller.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4 692 637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4 595 197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4 678 209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24 060 423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24 060 423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KRISTIAN ANDREASSEN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ANDREASSEN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ANDREASSEN MASON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Trond Kristian Andreassen, Floraveien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2007 Kjeller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87 96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889 074 752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