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706e38cfd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b525a3a414065"/>
  </p:sldMasterIdLst>
  <p:sldIdLst>
    <p:sldId xmlns:r="http://schemas.openxmlformats.org/officeDocument/2006/relationships" id="256" r:id="R7ec6eb531be448ef"/>
    <p:sldId xmlns:r="http://schemas.openxmlformats.org/officeDocument/2006/relationships" id="257" r:id="Rc12f722d735d4285"/>
    <p:sldId xmlns:r="http://schemas.openxmlformats.org/officeDocument/2006/relationships" id="258" r:id="R331ded7eccdb41e3"/>
    <p:sldId xmlns:r="http://schemas.openxmlformats.org/officeDocument/2006/relationships" id="259" r:id="Rc87b1fb0ec62442b"/>
    <p:sldId xmlns:r="http://schemas.openxmlformats.org/officeDocument/2006/relationships" id="260" r:id="R6d1459ff08b4455b"/>
    <p:sldId xmlns:r="http://schemas.openxmlformats.org/officeDocument/2006/relationships" id="261" r:id="R056c5eda86ae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b525a3a414065" /><Relationship Type="http://schemas.openxmlformats.org/officeDocument/2006/relationships/slide" Target="/ppt/slides/slide1.xml" Id="R7ec6eb531be448ef" /><Relationship Type="http://schemas.openxmlformats.org/officeDocument/2006/relationships/slide" Target="/ppt/slides/slide2.xml" Id="Rc12f722d735d4285" /><Relationship Type="http://schemas.openxmlformats.org/officeDocument/2006/relationships/slide" Target="/ppt/slides/slide3.xml" Id="R331ded7eccdb41e3" /><Relationship Type="http://schemas.openxmlformats.org/officeDocument/2006/relationships/slide" Target="/ppt/slides/slide4.xml" Id="Rc87b1fb0ec62442b" /><Relationship Type="http://schemas.openxmlformats.org/officeDocument/2006/relationships/slide" Target="/ppt/slides/slide5.xml" Id="R6d1459ff08b4455b" /><Relationship Type="http://schemas.openxmlformats.org/officeDocument/2006/relationships/slide" Target="/ppt/slides/slide6.xml" Id="R056c5eda86ae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b99fb0f47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f8525ca9d448b" /><Relationship Type="http://schemas.openxmlformats.org/officeDocument/2006/relationships/theme" Target="/ppt/slideMasters/theme/theme1.xml" Id="Rf167f2780c29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f8525ca9d44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a8d7951c1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cf0d4d81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b5c097f51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4c60df6c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0f5b5e1b6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70c7dea7b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