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a86d229e0c44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66913810654b77"/>
  </p:sldMasterIdLst>
  <p:sldIdLst>
    <p:sldId xmlns:r="http://schemas.openxmlformats.org/officeDocument/2006/relationships" id="256" r:id="R4dbd3ce4b94342cd"/>
    <p:sldId xmlns:r="http://schemas.openxmlformats.org/officeDocument/2006/relationships" id="257" r:id="R8f7434017025479b"/>
    <p:sldId xmlns:r="http://schemas.openxmlformats.org/officeDocument/2006/relationships" id="258" r:id="R00cb1d82a6ee4c6b"/>
    <p:sldId xmlns:r="http://schemas.openxmlformats.org/officeDocument/2006/relationships" id="259" r:id="R845ecf0cb5474ce6"/>
    <p:sldId xmlns:r="http://schemas.openxmlformats.org/officeDocument/2006/relationships" id="260" r:id="Rce58dcfd3b29456b"/>
    <p:sldId xmlns:r="http://schemas.openxmlformats.org/officeDocument/2006/relationships" id="261" r:id="R31187a1267b24f90"/>
    <p:sldId xmlns:r="http://schemas.openxmlformats.org/officeDocument/2006/relationships" id="262" r:id="Rd5e3d2ec5a2142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6913810654b77" /><Relationship Type="http://schemas.openxmlformats.org/officeDocument/2006/relationships/slide" Target="/ppt/slides/slide1.xml" Id="R4dbd3ce4b94342cd" /><Relationship Type="http://schemas.openxmlformats.org/officeDocument/2006/relationships/slide" Target="/ppt/slides/slide2.xml" Id="R8f7434017025479b" /><Relationship Type="http://schemas.openxmlformats.org/officeDocument/2006/relationships/slide" Target="/ppt/slides/slide3.xml" Id="R00cb1d82a6ee4c6b" /><Relationship Type="http://schemas.openxmlformats.org/officeDocument/2006/relationships/slide" Target="/ppt/slides/slide4.xml" Id="R845ecf0cb5474ce6" /><Relationship Type="http://schemas.openxmlformats.org/officeDocument/2006/relationships/slide" Target="/ppt/slides/slide5.xml" Id="Rce58dcfd3b29456b" /><Relationship Type="http://schemas.openxmlformats.org/officeDocument/2006/relationships/slide" Target="/ppt/slides/slide6.xml" Id="R31187a1267b24f90" /><Relationship Type="http://schemas.openxmlformats.org/officeDocument/2006/relationships/slide" Target="/ppt/slides/slide7.xml" Id="Rd5e3d2ec5a2142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2edf7009149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0a35ed10f4a35" /><Relationship Type="http://schemas.openxmlformats.org/officeDocument/2006/relationships/theme" Target="/ppt/slideMasters/theme/theme1.xml" Id="Rcdfd6366981b43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70a35ed10f4a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798466b0747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346b4a52a45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1a1f4bc6145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c0db430374b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37f9d50f24d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e8ec3385446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04e71fdc546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FREDHEIM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2 889 985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18 303 653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19 167 596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FREDHEIM SOLVEIG KRISTINE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889 066 962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