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8e9eb314914c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bb89fe2cbe4cfa"/>
  </p:sldMasterIdLst>
  <p:sldIdLst>
    <p:sldId xmlns:r="http://schemas.openxmlformats.org/officeDocument/2006/relationships" id="256" r:id="R458e8c9ca9844c92"/>
    <p:sldId xmlns:r="http://schemas.openxmlformats.org/officeDocument/2006/relationships" id="257" r:id="Ra160663561f64926"/>
    <p:sldId xmlns:r="http://schemas.openxmlformats.org/officeDocument/2006/relationships" id="258" r:id="R194f6959b6ab4d3c"/>
    <p:sldId xmlns:r="http://schemas.openxmlformats.org/officeDocument/2006/relationships" id="259" r:id="Re013dd49942947ec"/>
    <p:sldId xmlns:r="http://schemas.openxmlformats.org/officeDocument/2006/relationships" id="260" r:id="Rf5e14a24579d4f4b"/>
    <p:sldId xmlns:r="http://schemas.openxmlformats.org/officeDocument/2006/relationships" id="261" r:id="R625e62e7889943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bb89fe2cbe4cfa" /><Relationship Type="http://schemas.openxmlformats.org/officeDocument/2006/relationships/slide" Target="/ppt/slides/slide1.xml" Id="R458e8c9ca9844c92" /><Relationship Type="http://schemas.openxmlformats.org/officeDocument/2006/relationships/slide" Target="/ppt/slides/slide2.xml" Id="Ra160663561f64926" /><Relationship Type="http://schemas.openxmlformats.org/officeDocument/2006/relationships/slide" Target="/ppt/slides/slide3.xml" Id="R194f6959b6ab4d3c" /><Relationship Type="http://schemas.openxmlformats.org/officeDocument/2006/relationships/slide" Target="/ppt/slides/slide4.xml" Id="Re013dd49942947ec" /><Relationship Type="http://schemas.openxmlformats.org/officeDocument/2006/relationships/slide" Target="/ppt/slides/slide5.xml" Id="Rf5e14a24579d4f4b" /><Relationship Type="http://schemas.openxmlformats.org/officeDocument/2006/relationships/slide" Target="/ppt/slides/slide6.xml" Id="R625e62e7889943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96157c76145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896110294406a" /><Relationship Type="http://schemas.openxmlformats.org/officeDocument/2006/relationships/theme" Target="/ppt/slideMasters/theme/theme1.xml" Id="R71d5b9e5c82745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c89611029440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2cdd9dba244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1d59d70be4a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5f15b6fb34d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993774d4644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1439aaed14a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ee1db57f544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BRATSBERG BRYGGE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BRYGGE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BRYGGE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BRYGGE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BRYGGE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BRYGGE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Venstøphøgda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889 056 622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BRYGGE INVEST AS</a:t>
            </a:r>
          </a:p>
        </p:txBody>
      </p:sp>
    </p:spTree>
  </p:cSld>
  <p:clrMapOvr>
    <a:masterClrMapping xmlns:a="http://schemas.openxmlformats.org/drawingml/2006/main"/>
  </p:clrMapOvr>
</p:sld>
</file>