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a39e72eca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e421292214eb2"/>
  </p:sldMasterIdLst>
  <p:sldIdLst>
    <p:sldId xmlns:r="http://schemas.openxmlformats.org/officeDocument/2006/relationships" id="256" r:id="Rdbd6d576a2ca44e1"/>
    <p:sldId xmlns:r="http://schemas.openxmlformats.org/officeDocument/2006/relationships" id="257" r:id="R4808aa6eec494b73"/>
    <p:sldId xmlns:r="http://schemas.openxmlformats.org/officeDocument/2006/relationships" id="258" r:id="R2653f70c719e4f9d"/>
    <p:sldId xmlns:r="http://schemas.openxmlformats.org/officeDocument/2006/relationships" id="259" r:id="R4fd26811895441d6"/>
    <p:sldId xmlns:r="http://schemas.openxmlformats.org/officeDocument/2006/relationships" id="260" r:id="Rb00beef634b541fc"/>
    <p:sldId xmlns:r="http://schemas.openxmlformats.org/officeDocument/2006/relationships" id="261" r:id="R7c37a2bf22d04d08"/>
    <p:sldId xmlns:r="http://schemas.openxmlformats.org/officeDocument/2006/relationships" id="262" r:id="R438cdee9216a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e421292214eb2" /><Relationship Type="http://schemas.openxmlformats.org/officeDocument/2006/relationships/slide" Target="/ppt/slides/slide1.xml" Id="Rdbd6d576a2ca44e1" /><Relationship Type="http://schemas.openxmlformats.org/officeDocument/2006/relationships/slide" Target="/ppt/slides/slide2.xml" Id="R4808aa6eec494b73" /><Relationship Type="http://schemas.openxmlformats.org/officeDocument/2006/relationships/slide" Target="/ppt/slides/slide3.xml" Id="R2653f70c719e4f9d" /><Relationship Type="http://schemas.openxmlformats.org/officeDocument/2006/relationships/slide" Target="/ppt/slides/slide4.xml" Id="R4fd26811895441d6" /><Relationship Type="http://schemas.openxmlformats.org/officeDocument/2006/relationships/slide" Target="/ppt/slides/slide5.xml" Id="Rb00beef634b541fc" /><Relationship Type="http://schemas.openxmlformats.org/officeDocument/2006/relationships/slide" Target="/ppt/slides/slide6.xml" Id="R7c37a2bf22d04d08" /><Relationship Type="http://schemas.openxmlformats.org/officeDocument/2006/relationships/slide" Target="/ppt/slides/slide7.xml" Id="R438cdee9216a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cb851b36a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ebd16e80b45a0" /><Relationship Type="http://schemas.openxmlformats.org/officeDocument/2006/relationships/theme" Target="/ppt/slideMasters/theme/theme1.xml" Id="Re55fdb4e7437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ebd16e80b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255d1201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071f50280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bdf624f04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a8bc53e81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a5ac57589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28a00ab4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f41afbfd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