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d6f1a042944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3a68d657f0469b"/>
  </p:sldMasterIdLst>
  <p:sldIdLst>
    <p:sldId xmlns:r="http://schemas.openxmlformats.org/officeDocument/2006/relationships" id="256" r:id="R06efe1c6f4694d91"/>
    <p:sldId xmlns:r="http://schemas.openxmlformats.org/officeDocument/2006/relationships" id="257" r:id="Ra9877c10ba6e4e86"/>
    <p:sldId xmlns:r="http://schemas.openxmlformats.org/officeDocument/2006/relationships" id="258" r:id="R24a821f8a57d4cbb"/>
    <p:sldId xmlns:r="http://schemas.openxmlformats.org/officeDocument/2006/relationships" id="259" r:id="R6a718e0b5b5042fb"/>
    <p:sldId xmlns:r="http://schemas.openxmlformats.org/officeDocument/2006/relationships" id="260" r:id="Rb94138399c604bf3"/>
    <p:sldId xmlns:r="http://schemas.openxmlformats.org/officeDocument/2006/relationships" id="261" r:id="R40d32fab53da4627"/>
    <p:sldId xmlns:r="http://schemas.openxmlformats.org/officeDocument/2006/relationships" id="262" r:id="R7f84204596284c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a68d657f0469b" /><Relationship Type="http://schemas.openxmlformats.org/officeDocument/2006/relationships/slide" Target="/ppt/slides/slide1.xml" Id="R06efe1c6f4694d91" /><Relationship Type="http://schemas.openxmlformats.org/officeDocument/2006/relationships/slide" Target="/ppt/slides/slide2.xml" Id="Ra9877c10ba6e4e86" /><Relationship Type="http://schemas.openxmlformats.org/officeDocument/2006/relationships/slide" Target="/ppt/slides/slide3.xml" Id="R24a821f8a57d4cbb" /><Relationship Type="http://schemas.openxmlformats.org/officeDocument/2006/relationships/slide" Target="/ppt/slides/slide4.xml" Id="R6a718e0b5b5042fb" /><Relationship Type="http://schemas.openxmlformats.org/officeDocument/2006/relationships/slide" Target="/ppt/slides/slide5.xml" Id="Rb94138399c604bf3" /><Relationship Type="http://schemas.openxmlformats.org/officeDocument/2006/relationships/slide" Target="/ppt/slides/slide6.xml" Id="R40d32fab53da4627" /><Relationship Type="http://schemas.openxmlformats.org/officeDocument/2006/relationships/slide" Target="/ppt/slides/slide7.xml" Id="R7f84204596284c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78c9d409447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ac64a79014f3b" /><Relationship Type="http://schemas.openxmlformats.org/officeDocument/2006/relationships/theme" Target="/ppt/slideMasters/theme/theme1.xml" Id="Rdc398f62d1b7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5ac64a7901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57d74dd8c48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df242843a4a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3679105be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3909f0b25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ab6e7cdaf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34b7fce914d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1a515b9e6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15 003 726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15 928 659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TomCon AS, 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