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07f4d23d7b40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6d91b48b574654"/>
  </p:sldMasterIdLst>
  <p:sldIdLst>
    <p:sldId xmlns:r="http://schemas.openxmlformats.org/officeDocument/2006/relationships" id="256" r:id="R12f8e79c5117478d"/>
    <p:sldId xmlns:r="http://schemas.openxmlformats.org/officeDocument/2006/relationships" id="257" r:id="R2c33595198a44ec1"/>
    <p:sldId xmlns:r="http://schemas.openxmlformats.org/officeDocument/2006/relationships" id="258" r:id="R813852ff310f40c9"/>
    <p:sldId xmlns:r="http://schemas.openxmlformats.org/officeDocument/2006/relationships" id="259" r:id="Rd70cac71803744eb"/>
    <p:sldId xmlns:r="http://schemas.openxmlformats.org/officeDocument/2006/relationships" id="260" r:id="R0a56e84d136248c1"/>
    <p:sldId xmlns:r="http://schemas.openxmlformats.org/officeDocument/2006/relationships" id="261" r:id="R0d906e20e1f44c2a"/>
    <p:sldId xmlns:r="http://schemas.openxmlformats.org/officeDocument/2006/relationships" id="262" r:id="R44ae11fbfd6b4f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d91b48b574654" /><Relationship Type="http://schemas.openxmlformats.org/officeDocument/2006/relationships/slide" Target="/ppt/slides/slide1.xml" Id="R12f8e79c5117478d" /><Relationship Type="http://schemas.openxmlformats.org/officeDocument/2006/relationships/slide" Target="/ppt/slides/slide2.xml" Id="R2c33595198a44ec1" /><Relationship Type="http://schemas.openxmlformats.org/officeDocument/2006/relationships/slide" Target="/ppt/slides/slide3.xml" Id="R813852ff310f40c9" /><Relationship Type="http://schemas.openxmlformats.org/officeDocument/2006/relationships/slide" Target="/ppt/slides/slide4.xml" Id="Rd70cac71803744eb" /><Relationship Type="http://schemas.openxmlformats.org/officeDocument/2006/relationships/slide" Target="/ppt/slides/slide5.xml" Id="R0a56e84d136248c1" /><Relationship Type="http://schemas.openxmlformats.org/officeDocument/2006/relationships/slide" Target="/ppt/slides/slide6.xml" Id="R0d906e20e1f44c2a" /><Relationship Type="http://schemas.openxmlformats.org/officeDocument/2006/relationships/slide" Target="/ppt/slides/slide7.xml" Id="R44ae11fbfd6b4f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1b41130ae4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01b801bb64b0f" /><Relationship Type="http://schemas.openxmlformats.org/officeDocument/2006/relationships/theme" Target="/ppt/slideMasters/theme/theme1.xml" Id="R5d256a58039e4c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301b801bb6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2793e737343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14339217f4c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d784bbdc043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e0774f2004a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ebf2ec30141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782ee996e4b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5339c6d9b49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INSTÖN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INSTÖN INVEST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765 320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10 022 328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ARNOLDSEN PER HEYERDAHL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Skarvaveien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21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pha@stiansen.no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888 968 032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