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b079a41f5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465a07c9c4c8c"/>
  </p:sldMasterIdLst>
  <p:sldIdLst>
    <p:sldId xmlns:r="http://schemas.openxmlformats.org/officeDocument/2006/relationships" id="256" r:id="Rcc2479269bf54133"/>
    <p:sldId xmlns:r="http://schemas.openxmlformats.org/officeDocument/2006/relationships" id="257" r:id="R1a4afa50a5ff4175"/>
    <p:sldId xmlns:r="http://schemas.openxmlformats.org/officeDocument/2006/relationships" id="258" r:id="R14086687ccfa417d"/>
    <p:sldId xmlns:r="http://schemas.openxmlformats.org/officeDocument/2006/relationships" id="259" r:id="Rb4e590aa94a641df"/>
    <p:sldId xmlns:r="http://schemas.openxmlformats.org/officeDocument/2006/relationships" id="260" r:id="R32c7d35f38bd432d"/>
    <p:sldId xmlns:r="http://schemas.openxmlformats.org/officeDocument/2006/relationships" id="261" r:id="R135dcc47c3c8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465a07c9c4c8c" /><Relationship Type="http://schemas.openxmlformats.org/officeDocument/2006/relationships/slide" Target="/ppt/slides/slide1.xml" Id="Rcc2479269bf54133" /><Relationship Type="http://schemas.openxmlformats.org/officeDocument/2006/relationships/slide" Target="/ppt/slides/slide2.xml" Id="R1a4afa50a5ff4175" /><Relationship Type="http://schemas.openxmlformats.org/officeDocument/2006/relationships/slide" Target="/ppt/slides/slide3.xml" Id="R14086687ccfa417d" /><Relationship Type="http://schemas.openxmlformats.org/officeDocument/2006/relationships/slide" Target="/ppt/slides/slide4.xml" Id="Rb4e590aa94a641df" /><Relationship Type="http://schemas.openxmlformats.org/officeDocument/2006/relationships/slide" Target="/ppt/slides/slide5.xml" Id="R32c7d35f38bd432d" /><Relationship Type="http://schemas.openxmlformats.org/officeDocument/2006/relationships/slide" Target="/ppt/slides/slide6.xml" Id="R135dcc47c3c8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a3ebe261f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5badd37b40fd" /><Relationship Type="http://schemas.openxmlformats.org/officeDocument/2006/relationships/theme" Target="/ppt/slideMasters/theme/theme1.xml" Id="Rafdccad0f88a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e5badd37b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9ccab9ed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345c46d83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e1ddeaa5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76e69e87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81a71483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96520d3a5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