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482a88cd074d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6db35008384113"/>
  </p:sldMasterIdLst>
  <p:sldIdLst>
    <p:sldId xmlns:r="http://schemas.openxmlformats.org/officeDocument/2006/relationships" id="256" r:id="Rc169116b60274d43"/>
    <p:sldId xmlns:r="http://schemas.openxmlformats.org/officeDocument/2006/relationships" id="257" r:id="R38e85d11bada4589"/>
    <p:sldId xmlns:r="http://schemas.openxmlformats.org/officeDocument/2006/relationships" id="258" r:id="R19e8c7ff4a5c43a1"/>
    <p:sldId xmlns:r="http://schemas.openxmlformats.org/officeDocument/2006/relationships" id="259" r:id="Rea141bc2ddb04953"/>
    <p:sldId xmlns:r="http://schemas.openxmlformats.org/officeDocument/2006/relationships" id="260" r:id="R465dca9c8879447f"/>
    <p:sldId xmlns:r="http://schemas.openxmlformats.org/officeDocument/2006/relationships" id="261" r:id="Red2154ef6fb04093"/>
    <p:sldId xmlns:r="http://schemas.openxmlformats.org/officeDocument/2006/relationships" id="262" r:id="R31ce956764b24c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db35008384113" /><Relationship Type="http://schemas.openxmlformats.org/officeDocument/2006/relationships/slide" Target="/ppt/slides/slide1.xml" Id="Rc169116b60274d43" /><Relationship Type="http://schemas.openxmlformats.org/officeDocument/2006/relationships/slide" Target="/ppt/slides/slide2.xml" Id="R38e85d11bada4589" /><Relationship Type="http://schemas.openxmlformats.org/officeDocument/2006/relationships/slide" Target="/ppt/slides/slide3.xml" Id="R19e8c7ff4a5c43a1" /><Relationship Type="http://schemas.openxmlformats.org/officeDocument/2006/relationships/slide" Target="/ppt/slides/slide4.xml" Id="Rea141bc2ddb04953" /><Relationship Type="http://schemas.openxmlformats.org/officeDocument/2006/relationships/slide" Target="/ppt/slides/slide5.xml" Id="R465dca9c8879447f" /><Relationship Type="http://schemas.openxmlformats.org/officeDocument/2006/relationships/slide" Target="/ppt/slides/slide6.xml" Id="Red2154ef6fb04093" /><Relationship Type="http://schemas.openxmlformats.org/officeDocument/2006/relationships/slide" Target="/ppt/slides/slide7.xml" Id="R31ce956764b24c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9bf4e4bc849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38cd2c49d4cf9" /><Relationship Type="http://schemas.openxmlformats.org/officeDocument/2006/relationships/theme" Target="/ppt/slideMasters/theme/theme1.xml" Id="R22c76f2e2b374b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b38cd2c49d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a653e23244e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88340687f4a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3591e808d4f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b0aecb7fe4e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6106171834d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8fab88d0c4d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63995507640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HSR INVEST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6 448 753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54 584 702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56 231 746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RABBEN HEGE SÆVIK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Sævik Rabben, Remøy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888 889 302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