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06ac130bc846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4d83f23f474e3a"/>
  </p:sldMasterIdLst>
  <p:sldIdLst>
    <p:sldId xmlns:r="http://schemas.openxmlformats.org/officeDocument/2006/relationships" id="256" r:id="Rb65ed60a96dc4684"/>
    <p:sldId xmlns:r="http://schemas.openxmlformats.org/officeDocument/2006/relationships" id="257" r:id="R00e1a53f91f141eb"/>
    <p:sldId xmlns:r="http://schemas.openxmlformats.org/officeDocument/2006/relationships" id="258" r:id="R89fe1c3f32a44600"/>
    <p:sldId xmlns:r="http://schemas.openxmlformats.org/officeDocument/2006/relationships" id="259" r:id="Ra5866510ef2c44f2"/>
    <p:sldId xmlns:r="http://schemas.openxmlformats.org/officeDocument/2006/relationships" id="260" r:id="R1a60bda178a440f6"/>
    <p:sldId xmlns:r="http://schemas.openxmlformats.org/officeDocument/2006/relationships" id="261" r:id="R437ad7d00c9e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d83f23f474e3a" /><Relationship Type="http://schemas.openxmlformats.org/officeDocument/2006/relationships/slide" Target="/ppt/slides/slide1.xml" Id="Rb65ed60a96dc4684" /><Relationship Type="http://schemas.openxmlformats.org/officeDocument/2006/relationships/slide" Target="/ppt/slides/slide2.xml" Id="R00e1a53f91f141eb" /><Relationship Type="http://schemas.openxmlformats.org/officeDocument/2006/relationships/slide" Target="/ppt/slides/slide3.xml" Id="R89fe1c3f32a44600" /><Relationship Type="http://schemas.openxmlformats.org/officeDocument/2006/relationships/slide" Target="/ppt/slides/slide4.xml" Id="Ra5866510ef2c44f2" /><Relationship Type="http://schemas.openxmlformats.org/officeDocument/2006/relationships/slide" Target="/ppt/slides/slide5.xml" Id="R1a60bda178a440f6" /><Relationship Type="http://schemas.openxmlformats.org/officeDocument/2006/relationships/slide" Target="/ppt/slides/slide6.xml" Id="R437ad7d00c9e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b47f6a8d8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02eff84264bfc" /><Relationship Type="http://schemas.openxmlformats.org/officeDocument/2006/relationships/theme" Target="/ppt/slideMasters/theme/theme1.xml" Id="Ra18041ee1e1843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02eff84264b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dd4c950d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593dfcb3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0453255f5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baa898924a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d17c41da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ca248bb44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