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3ea598207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c0642735840dd"/>
  </p:sldMasterIdLst>
  <p:sldIdLst>
    <p:sldId xmlns:r="http://schemas.openxmlformats.org/officeDocument/2006/relationships" id="256" r:id="Rc6bc603e0ca64716"/>
    <p:sldId xmlns:r="http://schemas.openxmlformats.org/officeDocument/2006/relationships" id="257" r:id="R8c611bc206514c59"/>
    <p:sldId xmlns:r="http://schemas.openxmlformats.org/officeDocument/2006/relationships" id="258" r:id="R7b82b3d3db7d470d"/>
    <p:sldId xmlns:r="http://schemas.openxmlformats.org/officeDocument/2006/relationships" id="259" r:id="R0cc29cdfbd7d4546"/>
    <p:sldId xmlns:r="http://schemas.openxmlformats.org/officeDocument/2006/relationships" id="260" r:id="R8211fbbaed714b45"/>
    <p:sldId xmlns:r="http://schemas.openxmlformats.org/officeDocument/2006/relationships" id="261" r:id="Rb181e8da66fd445f"/>
    <p:sldId xmlns:r="http://schemas.openxmlformats.org/officeDocument/2006/relationships" id="262" r:id="Ra419b3d1a99a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c0642735840dd" /><Relationship Type="http://schemas.openxmlformats.org/officeDocument/2006/relationships/slide" Target="/ppt/slides/slide1.xml" Id="Rc6bc603e0ca64716" /><Relationship Type="http://schemas.openxmlformats.org/officeDocument/2006/relationships/slide" Target="/ppt/slides/slide2.xml" Id="R8c611bc206514c59" /><Relationship Type="http://schemas.openxmlformats.org/officeDocument/2006/relationships/slide" Target="/ppt/slides/slide3.xml" Id="R7b82b3d3db7d470d" /><Relationship Type="http://schemas.openxmlformats.org/officeDocument/2006/relationships/slide" Target="/ppt/slides/slide4.xml" Id="R0cc29cdfbd7d4546" /><Relationship Type="http://schemas.openxmlformats.org/officeDocument/2006/relationships/slide" Target="/ppt/slides/slide5.xml" Id="R8211fbbaed714b45" /><Relationship Type="http://schemas.openxmlformats.org/officeDocument/2006/relationships/slide" Target="/ppt/slides/slide6.xml" Id="Rb181e8da66fd445f" /><Relationship Type="http://schemas.openxmlformats.org/officeDocument/2006/relationships/slide" Target="/ppt/slides/slide7.xml" Id="Ra419b3d1a99a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1efe3a895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18b7281b642c4" /><Relationship Type="http://schemas.openxmlformats.org/officeDocument/2006/relationships/theme" Target="/ppt/slideMasters/theme/theme1.xml" Id="R3ace0a9c3149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18b7281b6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fe083a64c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aa98f050d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c3e8153b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e52060efe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a88fd2f34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7af95aaa7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b207c03ab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HAVNEKONTORET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HAVNEKONTORET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53 428 846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2 449 327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18 748 068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cc.havnekontoret@choice.no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