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0923b8734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18948e0ec452e"/>
  </p:sldMasterIdLst>
  <p:sldIdLst>
    <p:sldId xmlns:r="http://schemas.openxmlformats.org/officeDocument/2006/relationships" id="256" r:id="R461456372cf1487b"/>
    <p:sldId xmlns:r="http://schemas.openxmlformats.org/officeDocument/2006/relationships" id="257" r:id="Rded0d01663544d87"/>
    <p:sldId xmlns:r="http://schemas.openxmlformats.org/officeDocument/2006/relationships" id="258" r:id="Rce6fa40203f34f1b"/>
    <p:sldId xmlns:r="http://schemas.openxmlformats.org/officeDocument/2006/relationships" id="259" r:id="Rb87689226e584a78"/>
    <p:sldId xmlns:r="http://schemas.openxmlformats.org/officeDocument/2006/relationships" id="260" r:id="R5e8c3272786e4fc4"/>
    <p:sldId xmlns:r="http://schemas.openxmlformats.org/officeDocument/2006/relationships" id="261" r:id="R47cdbe6bf768418a"/>
    <p:sldId xmlns:r="http://schemas.openxmlformats.org/officeDocument/2006/relationships" id="262" r:id="R8a8b563304ff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18948e0ec452e" /><Relationship Type="http://schemas.openxmlformats.org/officeDocument/2006/relationships/slide" Target="/ppt/slides/slide1.xml" Id="R461456372cf1487b" /><Relationship Type="http://schemas.openxmlformats.org/officeDocument/2006/relationships/slide" Target="/ppt/slides/slide2.xml" Id="Rded0d01663544d87" /><Relationship Type="http://schemas.openxmlformats.org/officeDocument/2006/relationships/slide" Target="/ppt/slides/slide3.xml" Id="Rce6fa40203f34f1b" /><Relationship Type="http://schemas.openxmlformats.org/officeDocument/2006/relationships/slide" Target="/ppt/slides/slide4.xml" Id="Rb87689226e584a78" /><Relationship Type="http://schemas.openxmlformats.org/officeDocument/2006/relationships/slide" Target="/ppt/slides/slide5.xml" Id="R5e8c3272786e4fc4" /><Relationship Type="http://schemas.openxmlformats.org/officeDocument/2006/relationships/slide" Target="/ppt/slides/slide6.xml" Id="R47cdbe6bf768418a" /><Relationship Type="http://schemas.openxmlformats.org/officeDocument/2006/relationships/slide" Target="/ppt/slides/slide7.xml" Id="R8a8b563304ff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f5fdd2fcd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550925e5409b" /><Relationship Type="http://schemas.openxmlformats.org/officeDocument/2006/relationships/theme" Target="/ppt/slideMasters/theme/theme1.xml" Id="Re65c3e185484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8550925e5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65cf8bc0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d76e9f07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8f7981d7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85018304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e013e20a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c9ff18fe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48ae4cfe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BJARNE TVETE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