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f4b2b217be49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9bc30088954f6f"/>
  </p:sldMasterIdLst>
  <p:sldIdLst>
    <p:sldId xmlns:r="http://schemas.openxmlformats.org/officeDocument/2006/relationships" id="256" r:id="Reada1041b9d04590"/>
    <p:sldId xmlns:r="http://schemas.openxmlformats.org/officeDocument/2006/relationships" id="257" r:id="R427de93d6ebd4cef"/>
    <p:sldId xmlns:r="http://schemas.openxmlformats.org/officeDocument/2006/relationships" id="258" r:id="Re1a481ccad494bdf"/>
    <p:sldId xmlns:r="http://schemas.openxmlformats.org/officeDocument/2006/relationships" id="259" r:id="R693c124ee8ce4f2c"/>
    <p:sldId xmlns:r="http://schemas.openxmlformats.org/officeDocument/2006/relationships" id="260" r:id="Rd339a90c16bd47e6"/>
    <p:sldId xmlns:r="http://schemas.openxmlformats.org/officeDocument/2006/relationships" id="261" r:id="R50bfc40c24ee481e"/>
    <p:sldId xmlns:r="http://schemas.openxmlformats.org/officeDocument/2006/relationships" id="262" r:id="Re414923b868a40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bc30088954f6f" /><Relationship Type="http://schemas.openxmlformats.org/officeDocument/2006/relationships/slide" Target="/ppt/slides/slide1.xml" Id="Reada1041b9d04590" /><Relationship Type="http://schemas.openxmlformats.org/officeDocument/2006/relationships/slide" Target="/ppt/slides/slide2.xml" Id="R427de93d6ebd4cef" /><Relationship Type="http://schemas.openxmlformats.org/officeDocument/2006/relationships/slide" Target="/ppt/slides/slide3.xml" Id="Re1a481ccad494bdf" /><Relationship Type="http://schemas.openxmlformats.org/officeDocument/2006/relationships/slide" Target="/ppt/slides/slide4.xml" Id="R693c124ee8ce4f2c" /><Relationship Type="http://schemas.openxmlformats.org/officeDocument/2006/relationships/slide" Target="/ppt/slides/slide5.xml" Id="Rd339a90c16bd47e6" /><Relationship Type="http://schemas.openxmlformats.org/officeDocument/2006/relationships/slide" Target="/ppt/slides/slide6.xml" Id="R50bfc40c24ee481e" /><Relationship Type="http://schemas.openxmlformats.org/officeDocument/2006/relationships/slide" Target="/ppt/slides/slide7.xml" Id="Re414923b868a40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7a63c8416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a94d4dae948ed" /><Relationship Type="http://schemas.openxmlformats.org/officeDocument/2006/relationships/theme" Target="/ppt/slideMasters/theme/theme1.xml" Id="R9c70c86b1355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a94d4dae9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39b150d79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6efb68eb6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2ac0108b9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8decfeb03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4e0f6c544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3f629fccf42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b6ae08689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MANAGEMENT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21 801 505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108 017 443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131 910 336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AKSEL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888 623 892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