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9aaf8e0ef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8ef54920a4ee5"/>
  </p:sldMasterIdLst>
  <p:sldIdLst>
    <p:sldId xmlns:r="http://schemas.openxmlformats.org/officeDocument/2006/relationships" id="256" r:id="R0456aa7412b94d93"/>
    <p:sldId xmlns:r="http://schemas.openxmlformats.org/officeDocument/2006/relationships" id="257" r:id="Rba62fbcb3a4c40da"/>
    <p:sldId xmlns:r="http://schemas.openxmlformats.org/officeDocument/2006/relationships" id="258" r:id="R6b1fe34f69724f10"/>
    <p:sldId xmlns:r="http://schemas.openxmlformats.org/officeDocument/2006/relationships" id="259" r:id="R69de12fc71384bef"/>
    <p:sldId xmlns:r="http://schemas.openxmlformats.org/officeDocument/2006/relationships" id="260" r:id="R62d57e208e9a41a9"/>
    <p:sldId xmlns:r="http://schemas.openxmlformats.org/officeDocument/2006/relationships" id="261" r:id="R25db85da8d4e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8ef54920a4ee5" /><Relationship Type="http://schemas.openxmlformats.org/officeDocument/2006/relationships/slide" Target="/ppt/slides/slide1.xml" Id="R0456aa7412b94d93" /><Relationship Type="http://schemas.openxmlformats.org/officeDocument/2006/relationships/slide" Target="/ppt/slides/slide2.xml" Id="Rba62fbcb3a4c40da" /><Relationship Type="http://schemas.openxmlformats.org/officeDocument/2006/relationships/slide" Target="/ppt/slides/slide3.xml" Id="R6b1fe34f69724f10" /><Relationship Type="http://schemas.openxmlformats.org/officeDocument/2006/relationships/slide" Target="/ppt/slides/slide4.xml" Id="R69de12fc71384bef" /><Relationship Type="http://schemas.openxmlformats.org/officeDocument/2006/relationships/slide" Target="/ppt/slides/slide5.xml" Id="R62d57e208e9a41a9" /><Relationship Type="http://schemas.openxmlformats.org/officeDocument/2006/relationships/slide" Target="/ppt/slides/slide6.xml" Id="R25db85da8d4e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f1f88da84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dcda3f824068" /><Relationship Type="http://schemas.openxmlformats.org/officeDocument/2006/relationships/theme" Target="/ppt/slideMasters/theme/theme1.xml" Id="R28176f54b5a3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1dcda3f82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d00fd52ed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81d48b68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6360fd5b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ad64b0ec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f160e1275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ad0530f8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