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492eb195d348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59ad07ee7c4584"/>
  </p:sldMasterIdLst>
  <p:sldIdLst>
    <p:sldId xmlns:r="http://schemas.openxmlformats.org/officeDocument/2006/relationships" id="256" r:id="R9fb41cc93f9e4f4e"/>
    <p:sldId xmlns:r="http://schemas.openxmlformats.org/officeDocument/2006/relationships" id="257" r:id="R217e4c8be0814e5e"/>
    <p:sldId xmlns:r="http://schemas.openxmlformats.org/officeDocument/2006/relationships" id="258" r:id="R5b13da2e4aea4961"/>
    <p:sldId xmlns:r="http://schemas.openxmlformats.org/officeDocument/2006/relationships" id="259" r:id="R1d8add8b8e35423f"/>
    <p:sldId xmlns:r="http://schemas.openxmlformats.org/officeDocument/2006/relationships" id="260" r:id="R4000a2f399da4c1b"/>
    <p:sldId xmlns:r="http://schemas.openxmlformats.org/officeDocument/2006/relationships" id="261" r:id="R352778c479db49ec"/>
    <p:sldId xmlns:r="http://schemas.openxmlformats.org/officeDocument/2006/relationships" id="262" r:id="R7f609566de1845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59ad07ee7c4584" /><Relationship Type="http://schemas.openxmlformats.org/officeDocument/2006/relationships/slide" Target="/ppt/slides/slide1.xml" Id="R9fb41cc93f9e4f4e" /><Relationship Type="http://schemas.openxmlformats.org/officeDocument/2006/relationships/slide" Target="/ppt/slides/slide2.xml" Id="R217e4c8be0814e5e" /><Relationship Type="http://schemas.openxmlformats.org/officeDocument/2006/relationships/slide" Target="/ppt/slides/slide3.xml" Id="R5b13da2e4aea4961" /><Relationship Type="http://schemas.openxmlformats.org/officeDocument/2006/relationships/slide" Target="/ppt/slides/slide4.xml" Id="R1d8add8b8e35423f" /><Relationship Type="http://schemas.openxmlformats.org/officeDocument/2006/relationships/slide" Target="/ppt/slides/slide5.xml" Id="R4000a2f399da4c1b" /><Relationship Type="http://schemas.openxmlformats.org/officeDocument/2006/relationships/slide" Target="/ppt/slides/slide6.xml" Id="R352778c479db49ec" /><Relationship Type="http://schemas.openxmlformats.org/officeDocument/2006/relationships/slide" Target="/ppt/slides/slide7.xml" Id="R7f609566de1845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e82c46d974c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f3cda00dc4609" /><Relationship Type="http://schemas.openxmlformats.org/officeDocument/2006/relationships/theme" Target="/ppt/slideMasters/theme/theme1.xml" Id="R67d33ff81d684c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ef3cda00dc46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361bc90bc43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2b1eb8e6348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7c209e70544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85ef24f1947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4f9de82bd4d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f047b41634a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c54c075ab47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FINDAL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FINDAL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10 624 238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−10 220 818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3 548 728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ABCHUS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888 106 952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