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a2e23ff03747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fe1a08725e4a67"/>
  </p:sldMasterIdLst>
  <p:sldIdLst>
    <p:sldId xmlns:r="http://schemas.openxmlformats.org/officeDocument/2006/relationships" id="256" r:id="Ra135e9a1505746c6"/>
    <p:sldId xmlns:r="http://schemas.openxmlformats.org/officeDocument/2006/relationships" id="257" r:id="R3b6074cbc78543b6"/>
    <p:sldId xmlns:r="http://schemas.openxmlformats.org/officeDocument/2006/relationships" id="258" r:id="Rd30316f8b61d4425"/>
    <p:sldId xmlns:r="http://schemas.openxmlformats.org/officeDocument/2006/relationships" id="259" r:id="Rec7f36b990434682"/>
    <p:sldId xmlns:r="http://schemas.openxmlformats.org/officeDocument/2006/relationships" id="260" r:id="R79b260471e29424c"/>
    <p:sldId xmlns:r="http://schemas.openxmlformats.org/officeDocument/2006/relationships" id="261" r:id="R95f7d89fd28e4a45"/>
    <p:sldId xmlns:r="http://schemas.openxmlformats.org/officeDocument/2006/relationships" id="262" r:id="R61bcbf1d7c0c4d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fe1a08725e4a67" /><Relationship Type="http://schemas.openxmlformats.org/officeDocument/2006/relationships/slide" Target="/ppt/slides/slide1.xml" Id="Ra135e9a1505746c6" /><Relationship Type="http://schemas.openxmlformats.org/officeDocument/2006/relationships/slide" Target="/ppt/slides/slide2.xml" Id="R3b6074cbc78543b6" /><Relationship Type="http://schemas.openxmlformats.org/officeDocument/2006/relationships/slide" Target="/ppt/slides/slide3.xml" Id="Rd30316f8b61d4425" /><Relationship Type="http://schemas.openxmlformats.org/officeDocument/2006/relationships/slide" Target="/ppt/slides/slide4.xml" Id="Rec7f36b990434682" /><Relationship Type="http://schemas.openxmlformats.org/officeDocument/2006/relationships/slide" Target="/ppt/slides/slide5.xml" Id="R79b260471e29424c" /><Relationship Type="http://schemas.openxmlformats.org/officeDocument/2006/relationships/slide" Target="/ppt/slides/slide6.xml" Id="R95f7d89fd28e4a45" /><Relationship Type="http://schemas.openxmlformats.org/officeDocument/2006/relationships/slide" Target="/ppt/slides/slide7.xml" Id="R61bcbf1d7c0c4d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0fac42bd743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c0d359b414e90" /><Relationship Type="http://schemas.openxmlformats.org/officeDocument/2006/relationships/theme" Target="/ppt/slideMasters/theme/theme1.xml" Id="R3526421b96c249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fc0d359b414e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07534714a42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4e4531f9d44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7bb67e3af41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68953af764f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1da91854045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0c12f8f1a4d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1715456f948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SOLVANG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REVISJON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8 301 751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2 249 589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1 729 578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2 848 415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4 767 577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Sverresgate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12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asbjorn@solvang-revisjon.no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www.solvang-revisjon.no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888 048 472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