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69dd48b0ac47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5dbaa3328645f0"/>
  </p:sldMasterIdLst>
  <p:sldIdLst>
    <p:sldId xmlns:r="http://schemas.openxmlformats.org/officeDocument/2006/relationships" id="256" r:id="Rbf4268b8f89f4829"/>
    <p:sldId xmlns:r="http://schemas.openxmlformats.org/officeDocument/2006/relationships" id="257" r:id="R43502aa239d442b6"/>
    <p:sldId xmlns:r="http://schemas.openxmlformats.org/officeDocument/2006/relationships" id="258" r:id="Rb9221cd75f5e4a8c"/>
    <p:sldId xmlns:r="http://schemas.openxmlformats.org/officeDocument/2006/relationships" id="259" r:id="R20f66b8302cd413f"/>
    <p:sldId xmlns:r="http://schemas.openxmlformats.org/officeDocument/2006/relationships" id="260" r:id="Rdc811d5722d24984"/>
    <p:sldId xmlns:r="http://schemas.openxmlformats.org/officeDocument/2006/relationships" id="261" r:id="R3c1f2bda9450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5dbaa3328645f0" /><Relationship Type="http://schemas.openxmlformats.org/officeDocument/2006/relationships/slide" Target="/ppt/slides/slide1.xml" Id="Rbf4268b8f89f4829" /><Relationship Type="http://schemas.openxmlformats.org/officeDocument/2006/relationships/slide" Target="/ppt/slides/slide2.xml" Id="R43502aa239d442b6" /><Relationship Type="http://schemas.openxmlformats.org/officeDocument/2006/relationships/slide" Target="/ppt/slides/slide3.xml" Id="Rb9221cd75f5e4a8c" /><Relationship Type="http://schemas.openxmlformats.org/officeDocument/2006/relationships/slide" Target="/ppt/slides/slide4.xml" Id="R20f66b8302cd413f" /><Relationship Type="http://schemas.openxmlformats.org/officeDocument/2006/relationships/slide" Target="/ppt/slides/slide5.xml" Id="Rdc811d5722d24984" /><Relationship Type="http://schemas.openxmlformats.org/officeDocument/2006/relationships/slide" Target="/ppt/slides/slide6.xml" Id="R3c1f2bda9450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9733298fe48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b271363d94281" /><Relationship Type="http://schemas.openxmlformats.org/officeDocument/2006/relationships/theme" Target="/ppt/slideMasters/theme/theme1.xml" Id="R7b24b69aadd548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8b271363d942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332e9f0a44e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62b4ba58a45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277275f9940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b7b195e8a48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d90db6ed242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b3d1c596f45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SOLVANG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Sverresgate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12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asbjorn@solvang-revisjon.no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www.solvang-revisjon.no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888 048 472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