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95474e037e43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fc5b5e6aac4ede"/>
  </p:sldMasterIdLst>
  <p:sldIdLst>
    <p:sldId xmlns:r="http://schemas.openxmlformats.org/officeDocument/2006/relationships" id="256" r:id="Rf94eff140b844476"/>
    <p:sldId xmlns:r="http://schemas.openxmlformats.org/officeDocument/2006/relationships" id="257" r:id="R702df351da3e48cf"/>
    <p:sldId xmlns:r="http://schemas.openxmlformats.org/officeDocument/2006/relationships" id="258" r:id="Rc63beee1830040aa"/>
    <p:sldId xmlns:r="http://schemas.openxmlformats.org/officeDocument/2006/relationships" id="259" r:id="Rdc45a6dc5b3a46b9"/>
    <p:sldId xmlns:r="http://schemas.openxmlformats.org/officeDocument/2006/relationships" id="260" r:id="R911cdde51e5f48d8"/>
    <p:sldId xmlns:r="http://schemas.openxmlformats.org/officeDocument/2006/relationships" id="261" r:id="R8b73104057d44c33"/>
    <p:sldId xmlns:r="http://schemas.openxmlformats.org/officeDocument/2006/relationships" id="262" r:id="R89a7f95f63b740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c5b5e6aac4ede" /><Relationship Type="http://schemas.openxmlformats.org/officeDocument/2006/relationships/slide" Target="/ppt/slides/slide1.xml" Id="Rf94eff140b844476" /><Relationship Type="http://schemas.openxmlformats.org/officeDocument/2006/relationships/slide" Target="/ppt/slides/slide2.xml" Id="R702df351da3e48cf" /><Relationship Type="http://schemas.openxmlformats.org/officeDocument/2006/relationships/slide" Target="/ppt/slides/slide3.xml" Id="Rc63beee1830040aa" /><Relationship Type="http://schemas.openxmlformats.org/officeDocument/2006/relationships/slide" Target="/ppt/slides/slide4.xml" Id="Rdc45a6dc5b3a46b9" /><Relationship Type="http://schemas.openxmlformats.org/officeDocument/2006/relationships/slide" Target="/ppt/slides/slide5.xml" Id="R911cdde51e5f48d8" /><Relationship Type="http://schemas.openxmlformats.org/officeDocument/2006/relationships/slide" Target="/ppt/slides/slide6.xml" Id="R8b73104057d44c33" /><Relationship Type="http://schemas.openxmlformats.org/officeDocument/2006/relationships/slide" Target="/ppt/slides/slide7.xml" Id="R89a7f95f63b740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32926331d40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dc1cde6bc4b79" /><Relationship Type="http://schemas.openxmlformats.org/officeDocument/2006/relationships/theme" Target="/ppt/slideMasters/theme/theme1.xml" Id="R328fbb7b6c5544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ddc1cde6bc4b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9450fde8a4b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e6565b24441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d2c4beabc4a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26ad1c31440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69e0853494d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47b618c6944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ef7f54f1745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HOLDING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7 589 496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7 720 092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 KARL JAKOB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KRISTIN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VOLDEN TORILL HAUGERUD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post@bacus.no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888 023 852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