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0f383f4f0c48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b1ec25636845d1"/>
  </p:sldMasterIdLst>
  <p:sldIdLst>
    <p:sldId xmlns:r="http://schemas.openxmlformats.org/officeDocument/2006/relationships" id="256" r:id="R1fcdea9c150e4aec"/>
    <p:sldId xmlns:r="http://schemas.openxmlformats.org/officeDocument/2006/relationships" id="257" r:id="R8facb8c819864c09"/>
    <p:sldId xmlns:r="http://schemas.openxmlformats.org/officeDocument/2006/relationships" id="258" r:id="Rdd85c0282d4a4850"/>
    <p:sldId xmlns:r="http://schemas.openxmlformats.org/officeDocument/2006/relationships" id="259" r:id="Rb5d5147888654c88"/>
    <p:sldId xmlns:r="http://schemas.openxmlformats.org/officeDocument/2006/relationships" id="260" r:id="Rd2c33ebca12e44cc"/>
    <p:sldId xmlns:r="http://schemas.openxmlformats.org/officeDocument/2006/relationships" id="261" r:id="R663de8327931473f"/>
    <p:sldId xmlns:r="http://schemas.openxmlformats.org/officeDocument/2006/relationships" id="262" r:id="R5cc8a5cfc5a245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b1ec25636845d1" /><Relationship Type="http://schemas.openxmlformats.org/officeDocument/2006/relationships/slide" Target="/ppt/slides/slide1.xml" Id="R1fcdea9c150e4aec" /><Relationship Type="http://schemas.openxmlformats.org/officeDocument/2006/relationships/slide" Target="/ppt/slides/slide2.xml" Id="R8facb8c819864c09" /><Relationship Type="http://schemas.openxmlformats.org/officeDocument/2006/relationships/slide" Target="/ppt/slides/slide3.xml" Id="Rdd85c0282d4a4850" /><Relationship Type="http://schemas.openxmlformats.org/officeDocument/2006/relationships/slide" Target="/ppt/slides/slide4.xml" Id="Rb5d5147888654c88" /><Relationship Type="http://schemas.openxmlformats.org/officeDocument/2006/relationships/slide" Target="/ppt/slides/slide5.xml" Id="Rd2c33ebca12e44cc" /><Relationship Type="http://schemas.openxmlformats.org/officeDocument/2006/relationships/slide" Target="/ppt/slides/slide6.xml" Id="R663de8327931473f" /><Relationship Type="http://schemas.openxmlformats.org/officeDocument/2006/relationships/slide" Target="/ppt/slides/slide7.xml" Id="R5cc8a5cfc5a245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01232f3b5646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61a0914414c3c" /><Relationship Type="http://schemas.openxmlformats.org/officeDocument/2006/relationships/theme" Target="/ppt/slideMasters/theme/theme1.xml" Id="R8aa86dbd8d0149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361a0914414c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580dc81ee4b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e034614474a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73c948b0649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c223db1db46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fa66ff93a4b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5398bf90640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9115c5f0e47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NÆSBØ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NÆSBØ INVEST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5 367 642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9 290 118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12 172 312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NÆSBØ ARNFINN SVERRE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NÆSBØ TORKIL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Kolbuvegen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887 420 092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NÆSBØ INVEST AS</a:t>
            </a:r>
          </a:p>
        </p:txBody>
      </p:sp>
    </p:spTree>
  </p:cSld>
  <p:clrMapOvr>
    <a:masterClrMapping xmlns:a="http://schemas.openxmlformats.org/drawingml/2006/main"/>
  </p:clrMapOvr>
</p:sld>
</file>