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4ecc2bd09044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aebce2488f4344"/>
  </p:sldMasterIdLst>
  <p:sldIdLst>
    <p:sldId xmlns:r="http://schemas.openxmlformats.org/officeDocument/2006/relationships" id="256" r:id="R3f10119b399a49a4"/>
    <p:sldId xmlns:r="http://schemas.openxmlformats.org/officeDocument/2006/relationships" id="257" r:id="R1e684bba8b414211"/>
    <p:sldId xmlns:r="http://schemas.openxmlformats.org/officeDocument/2006/relationships" id="258" r:id="R2bcf167bcca84ad4"/>
    <p:sldId xmlns:r="http://schemas.openxmlformats.org/officeDocument/2006/relationships" id="259" r:id="R74d7f108715a44ce"/>
    <p:sldId xmlns:r="http://schemas.openxmlformats.org/officeDocument/2006/relationships" id="260" r:id="R1f293b30f25a4362"/>
    <p:sldId xmlns:r="http://schemas.openxmlformats.org/officeDocument/2006/relationships" id="261" r:id="Ra22d29410a1d4422"/>
    <p:sldId xmlns:r="http://schemas.openxmlformats.org/officeDocument/2006/relationships" id="262" r:id="Rf84a2af81ff34b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aebce2488f4344" /><Relationship Type="http://schemas.openxmlformats.org/officeDocument/2006/relationships/slide" Target="/ppt/slides/slide1.xml" Id="R3f10119b399a49a4" /><Relationship Type="http://schemas.openxmlformats.org/officeDocument/2006/relationships/slide" Target="/ppt/slides/slide2.xml" Id="R1e684bba8b414211" /><Relationship Type="http://schemas.openxmlformats.org/officeDocument/2006/relationships/slide" Target="/ppt/slides/slide3.xml" Id="R2bcf167bcca84ad4" /><Relationship Type="http://schemas.openxmlformats.org/officeDocument/2006/relationships/slide" Target="/ppt/slides/slide4.xml" Id="R74d7f108715a44ce" /><Relationship Type="http://schemas.openxmlformats.org/officeDocument/2006/relationships/slide" Target="/ppt/slides/slide5.xml" Id="R1f293b30f25a4362" /><Relationship Type="http://schemas.openxmlformats.org/officeDocument/2006/relationships/slide" Target="/ppt/slides/slide6.xml" Id="Ra22d29410a1d4422" /><Relationship Type="http://schemas.openxmlformats.org/officeDocument/2006/relationships/slide" Target="/ppt/slides/slide7.xml" Id="Rf84a2af81ff34b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e3efda54844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43b4eb6464fc0" /><Relationship Type="http://schemas.openxmlformats.org/officeDocument/2006/relationships/theme" Target="/ppt/slideMasters/theme/theme1.xml" Id="Rae4f4567b87746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c43b4eb6464f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dc9b9208042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780e8282f46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6e23bc45441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537bda7ed4e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c917d53d14c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48383b57a42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1925edc1c40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5 522 284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6 100 918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STEINBAKK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leif@steinbakkrevisjon.no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887 324 832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 AS</a:t>
            </a:r>
          </a:p>
        </p:txBody>
      </p:sp>
    </p:spTree>
  </p:cSld>
  <p:clrMapOvr>
    <a:masterClrMapping xmlns:a="http://schemas.openxmlformats.org/drawingml/2006/main"/>
  </p:clrMapOvr>
</p:sld>
</file>