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188a66a43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bea8368604951"/>
  </p:sldMasterIdLst>
  <p:sldIdLst>
    <p:sldId xmlns:r="http://schemas.openxmlformats.org/officeDocument/2006/relationships" id="256" r:id="R93b7e9b71c224cfb"/>
    <p:sldId xmlns:r="http://schemas.openxmlformats.org/officeDocument/2006/relationships" id="257" r:id="R4270dd2725ca44cc"/>
    <p:sldId xmlns:r="http://schemas.openxmlformats.org/officeDocument/2006/relationships" id="258" r:id="R049272ccfe0a46ca"/>
    <p:sldId xmlns:r="http://schemas.openxmlformats.org/officeDocument/2006/relationships" id="259" r:id="R7a514971cb344cb9"/>
    <p:sldId xmlns:r="http://schemas.openxmlformats.org/officeDocument/2006/relationships" id="260" r:id="Ref859afbf5074bce"/>
    <p:sldId xmlns:r="http://schemas.openxmlformats.org/officeDocument/2006/relationships" id="261" r:id="Ra079af10934e4518"/>
    <p:sldId xmlns:r="http://schemas.openxmlformats.org/officeDocument/2006/relationships" id="262" r:id="R4e949ef5098e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bea8368604951" /><Relationship Type="http://schemas.openxmlformats.org/officeDocument/2006/relationships/slide" Target="/ppt/slides/slide1.xml" Id="R93b7e9b71c224cfb" /><Relationship Type="http://schemas.openxmlformats.org/officeDocument/2006/relationships/slide" Target="/ppt/slides/slide2.xml" Id="R4270dd2725ca44cc" /><Relationship Type="http://schemas.openxmlformats.org/officeDocument/2006/relationships/slide" Target="/ppt/slides/slide3.xml" Id="R049272ccfe0a46ca" /><Relationship Type="http://schemas.openxmlformats.org/officeDocument/2006/relationships/slide" Target="/ppt/slides/slide4.xml" Id="R7a514971cb344cb9" /><Relationship Type="http://schemas.openxmlformats.org/officeDocument/2006/relationships/slide" Target="/ppt/slides/slide5.xml" Id="Ref859afbf5074bce" /><Relationship Type="http://schemas.openxmlformats.org/officeDocument/2006/relationships/slide" Target="/ppt/slides/slide6.xml" Id="Ra079af10934e4518" /><Relationship Type="http://schemas.openxmlformats.org/officeDocument/2006/relationships/slide" Target="/ppt/slides/slide7.xml" Id="R4e949ef5098e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03cc42bae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2fae491be4387" /><Relationship Type="http://schemas.openxmlformats.org/officeDocument/2006/relationships/theme" Target="/ppt/slideMasters/theme/theme1.xml" Id="R641fc5f85c11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2fae491be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05a29268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73d013ea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fa0cf1b3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2f3955647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6ecfd15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247a58a1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8cb8f967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FORVALTING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FORVALTING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23 200 416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30 113 661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Snødestien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trygverema@hotmail.com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887 173 702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