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478860598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56f5209dc49d9"/>
  </p:sldMasterIdLst>
  <p:sldIdLst>
    <p:sldId xmlns:r="http://schemas.openxmlformats.org/officeDocument/2006/relationships" id="256" r:id="Ra5175df4ac56407e"/>
    <p:sldId xmlns:r="http://schemas.openxmlformats.org/officeDocument/2006/relationships" id="257" r:id="R3977140b489e4eef"/>
    <p:sldId xmlns:r="http://schemas.openxmlformats.org/officeDocument/2006/relationships" id="258" r:id="Rc6da3510729b4270"/>
    <p:sldId xmlns:r="http://schemas.openxmlformats.org/officeDocument/2006/relationships" id="259" r:id="R0e7962a8df0a4b1e"/>
    <p:sldId xmlns:r="http://schemas.openxmlformats.org/officeDocument/2006/relationships" id="260" r:id="R779cde71c9d54f25"/>
    <p:sldId xmlns:r="http://schemas.openxmlformats.org/officeDocument/2006/relationships" id="261" r:id="Rf289cbc497d4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56f5209dc49d9" /><Relationship Type="http://schemas.openxmlformats.org/officeDocument/2006/relationships/slide" Target="/ppt/slides/slide1.xml" Id="Ra5175df4ac56407e" /><Relationship Type="http://schemas.openxmlformats.org/officeDocument/2006/relationships/slide" Target="/ppt/slides/slide2.xml" Id="R3977140b489e4eef" /><Relationship Type="http://schemas.openxmlformats.org/officeDocument/2006/relationships/slide" Target="/ppt/slides/slide3.xml" Id="Rc6da3510729b4270" /><Relationship Type="http://schemas.openxmlformats.org/officeDocument/2006/relationships/slide" Target="/ppt/slides/slide4.xml" Id="R0e7962a8df0a4b1e" /><Relationship Type="http://schemas.openxmlformats.org/officeDocument/2006/relationships/slide" Target="/ppt/slides/slide5.xml" Id="R779cde71c9d54f25" /><Relationship Type="http://schemas.openxmlformats.org/officeDocument/2006/relationships/slide" Target="/ppt/slides/slide6.xml" Id="Rf289cbc497d4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26c52fa90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10b686af04f38" /><Relationship Type="http://schemas.openxmlformats.org/officeDocument/2006/relationships/theme" Target="/ppt/slideMasters/theme/theme1.xml" Id="Rf626105d39be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10b686af0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39b25ff8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de4774a95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04cad4c0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d94905c44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fd9229cf3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350449c3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