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fa6553d5a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12f02fe6f4c85"/>
  </p:sldMasterIdLst>
  <p:sldIdLst>
    <p:sldId xmlns:r="http://schemas.openxmlformats.org/officeDocument/2006/relationships" id="256" r:id="R5712457bdd2941b6"/>
    <p:sldId xmlns:r="http://schemas.openxmlformats.org/officeDocument/2006/relationships" id="257" r:id="Rd0b031f605574356"/>
    <p:sldId xmlns:r="http://schemas.openxmlformats.org/officeDocument/2006/relationships" id="258" r:id="Ra56a1fc548724d4a"/>
    <p:sldId xmlns:r="http://schemas.openxmlformats.org/officeDocument/2006/relationships" id="259" r:id="R768ba753a6e84d30"/>
    <p:sldId xmlns:r="http://schemas.openxmlformats.org/officeDocument/2006/relationships" id="260" r:id="Re7848b6efdfa4c68"/>
    <p:sldId xmlns:r="http://schemas.openxmlformats.org/officeDocument/2006/relationships" id="261" r:id="R868426b18e9247e7"/>
    <p:sldId xmlns:r="http://schemas.openxmlformats.org/officeDocument/2006/relationships" id="262" r:id="Rf27dc8a09c2c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2f02fe6f4c85" /><Relationship Type="http://schemas.openxmlformats.org/officeDocument/2006/relationships/slide" Target="/ppt/slides/slide1.xml" Id="R5712457bdd2941b6" /><Relationship Type="http://schemas.openxmlformats.org/officeDocument/2006/relationships/slide" Target="/ppt/slides/slide2.xml" Id="Rd0b031f605574356" /><Relationship Type="http://schemas.openxmlformats.org/officeDocument/2006/relationships/slide" Target="/ppt/slides/slide3.xml" Id="Ra56a1fc548724d4a" /><Relationship Type="http://schemas.openxmlformats.org/officeDocument/2006/relationships/slide" Target="/ppt/slides/slide4.xml" Id="R768ba753a6e84d30" /><Relationship Type="http://schemas.openxmlformats.org/officeDocument/2006/relationships/slide" Target="/ppt/slides/slide5.xml" Id="Re7848b6efdfa4c68" /><Relationship Type="http://schemas.openxmlformats.org/officeDocument/2006/relationships/slide" Target="/ppt/slides/slide6.xml" Id="R868426b18e9247e7" /><Relationship Type="http://schemas.openxmlformats.org/officeDocument/2006/relationships/slide" Target="/ppt/slides/slide7.xml" Id="Rf27dc8a09c2c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ceaf0f24f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4abdeba64842" /><Relationship Type="http://schemas.openxmlformats.org/officeDocument/2006/relationships/theme" Target="/ppt/slideMasters/theme/theme1.xml" Id="Rc17f5b014a91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24abdeba6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68869903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36239d0e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4f9dc847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966dabab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470b07c9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cb9ee64f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3960a8f6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TRICOLOR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TRICOLOR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96 986 976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100 261 725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ANKER-RASCH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ANKER-RASCH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886 011 032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TRICOLOR AS</a:t>
            </a:r>
          </a:p>
        </p:txBody>
      </p:sp>
    </p:spTree>
  </p:cSld>
  <p:clrMapOvr>
    <a:masterClrMapping xmlns:a="http://schemas.openxmlformats.org/drawingml/2006/main"/>
  </p:clrMapOvr>
</p:sld>
</file>