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b622919c9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7dee8cb63461a"/>
  </p:sldMasterIdLst>
  <p:sldIdLst>
    <p:sldId xmlns:r="http://schemas.openxmlformats.org/officeDocument/2006/relationships" id="256" r:id="R2a71b0869ab74691"/>
    <p:sldId xmlns:r="http://schemas.openxmlformats.org/officeDocument/2006/relationships" id="257" r:id="Rd86ebed18b5d482a"/>
    <p:sldId xmlns:r="http://schemas.openxmlformats.org/officeDocument/2006/relationships" id="258" r:id="R3187bebde3b64679"/>
    <p:sldId xmlns:r="http://schemas.openxmlformats.org/officeDocument/2006/relationships" id="259" r:id="Rb43de1861d564c76"/>
    <p:sldId xmlns:r="http://schemas.openxmlformats.org/officeDocument/2006/relationships" id="260" r:id="R95aee0cf6aad4ccc"/>
    <p:sldId xmlns:r="http://schemas.openxmlformats.org/officeDocument/2006/relationships" id="261" r:id="R79b302c6a1db4b92"/>
    <p:sldId xmlns:r="http://schemas.openxmlformats.org/officeDocument/2006/relationships" id="262" r:id="Re7c50125cccb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7dee8cb63461a" /><Relationship Type="http://schemas.openxmlformats.org/officeDocument/2006/relationships/slide" Target="/ppt/slides/slide1.xml" Id="R2a71b0869ab74691" /><Relationship Type="http://schemas.openxmlformats.org/officeDocument/2006/relationships/slide" Target="/ppt/slides/slide2.xml" Id="Rd86ebed18b5d482a" /><Relationship Type="http://schemas.openxmlformats.org/officeDocument/2006/relationships/slide" Target="/ppt/slides/slide3.xml" Id="R3187bebde3b64679" /><Relationship Type="http://schemas.openxmlformats.org/officeDocument/2006/relationships/slide" Target="/ppt/slides/slide4.xml" Id="Rb43de1861d564c76" /><Relationship Type="http://schemas.openxmlformats.org/officeDocument/2006/relationships/slide" Target="/ppt/slides/slide5.xml" Id="R95aee0cf6aad4ccc" /><Relationship Type="http://schemas.openxmlformats.org/officeDocument/2006/relationships/slide" Target="/ppt/slides/slide6.xml" Id="R79b302c6a1db4b92" /><Relationship Type="http://schemas.openxmlformats.org/officeDocument/2006/relationships/slide" Target="/ppt/slides/slide7.xml" Id="Re7c50125cccb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8e8998a35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55e8ba05642a7" /><Relationship Type="http://schemas.openxmlformats.org/officeDocument/2006/relationships/theme" Target="/ppt/slideMasters/theme/theme1.xml" Id="Rdb11f3072def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55e8ba05642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9acd2ec1e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c5a854fe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bf19da15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dafbb4b4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a0181c31a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cb5a883a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e69338b7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