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84b38ba81845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850c65fa8245a2"/>
  </p:sldMasterIdLst>
  <p:sldIdLst>
    <p:sldId xmlns:r="http://schemas.openxmlformats.org/officeDocument/2006/relationships" id="256" r:id="R8050095dd5054db8"/>
    <p:sldId xmlns:r="http://schemas.openxmlformats.org/officeDocument/2006/relationships" id="257" r:id="Rf8df1d894bea4ccb"/>
    <p:sldId xmlns:r="http://schemas.openxmlformats.org/officeDocument/2006/relationships" id="258" r:id="Rdd77ac91a90e4118"/>
    <p:sldId xmlns:r="http://schemas.openxmlformats.org/officeDocument/2006/relationships" id="259" r:id="Rd161abe6b9734466"/>
    <p:sldId xmlns:r="http://schemas.openxmlformats.org/officeDocument/2006/relationships" id="260" r:id="R24b7b2db1edb4d6b"/>
    <p:sldId xmlns:r="http://schemas.openxmlformats.org/officeDocument/2006/relationships" id="261" r:id="Re8c7a2d706e84082"/>
    <p:sldId xmlns:r="http://schemas.openxmlformats.org/officeDocument/2006/relationships" id="262" r:id="R4f9b747e128f4d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50c65fa8245a2" /><Relationship Type="http://schemas.openxmlformats.org/officeDocument/2006/relationships/slide" Target="/ppt/slides/slide1.xml" Id="R8050095dd5054db8" /><Relationship Type="http://schemas.openxmlformats.org/officeDocument/2006/relationships/slide" Target="/ppt/slides/slide2.xml" Id="Rf8df1d894bea4ccb" /><Relationship Type="http://schemas.openxmlformats.org/officeDocument/2006/relationships/slide" Target="/ppt/slides/slide3.xml" Id="Rdd77ac91a90e4118" /><Relationship Type="http://schemas.openxmlformats.org/officeDocument/2006/relationships/slide" Target="/ppt/slides/slide4.xml" Id="Rd161abe6b9734466" /><Relationship Type="http://schemas.openxmlformats.org/officeDocument/2006/relationships/slide" Target="/ppt/slides/slide5.xml" Id="R24b7b2db1edb4d6b" /><Relationship Type="http://schemas.openxmlformats.org/officeDocument/2006/relationships/slide" Target="/ppt/slides/slide6.xml" Id="Re8c7a2d706e84082" /><Relationship Type="http://schemas.openxmlformats.org/officeDocument/2006/relationships/slide" Target="/ppt/slides/slide7.xml" Id="R4f9b747e128f4d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b89a9930444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f73db840c4ad4" /><Relationship Type="http://schemas.openxmlformats.org/officeDocument/2006/relationships/theme" Target="/ppt/slideMasters/theme/theme1.xml" Id="R34ad215de38b4d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df73db840c4a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b8b74616c47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e16fefc2c49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9d5b054f44d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157715ccc48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00889bf8d45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deb4c877348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d3b159f2249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INGO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38 178 560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39 888 729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ANKER-RASCH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ANKER-RASCH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ANKER-RASCH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Hafsrødveien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1766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67 40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885 010 962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INGO AS</a:t>
            </a:r>
          </a:p>
        </p:txBody>
      </p:sp>
    </p:spTree>
  </p:cSld>
  <p:clrMapOvr>
    <a:masterClrMapping xmlns:a="http://schemas.openxmlformats.org/drawingml/2006/main"/>
  </p:clrMapOvr>
</p:sld>
</file>