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bad459b11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9c019f7764165"/>
  </p:sldMasterIdLst>
  <p:sldIdLst>
    <p:sldId xmlns:r="http://schemas.openxmlformats.org/officeDocument/2006/relationships" id="256" r:id="Rc75a3a8206614344"/>
    <p:sldId xmlns:r="http://schemas.openxmlformats.org/officeDocument/2006/relationships" id="257" r:id="R7a251d5c04e647e1"/>
    <p:sldId xmlns:r="http://schemas.openxmlformats.org/officeDocument/2006/relationships" id="258" r:id="R5eb487495ffe4158"/>
    <p:sldId xmlns:r="http://schemas.openxmlformats.org/officeDocument/2006/relationships" id="259" r:id="Rb495af51e221440b"/>
    <p:sldId xmlns:r="http://schemas.openxmlformats.org/officeDocument/2006/relationships" id="260" r:id="Rc7de399347a042cd"/>
    <p:sldId xmlns:r="http://schemas.openxmlformats.org/officeDocument/2006/relationships" id="261" r:id="R4c76ca025b564910"/>
    <p:sldId xmlns:r="http://schemas.openxmlformats.org/officeDocument/2006/relationships" id="262" r:id="R3d8f2a4a6e4d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9c019f7764165" /><Relationship Type="http://schemas.openxmlformats.org/officeDocument/2006/relationships/slide" Target="/ppt/slides/slide1.xml" Id="Rc75a3a8206614344" /><Relationship Type="http://schemas.openxmlformats.org/officeDocument/2006/relationships/slide" Target="/ppt/slides/slide2.xml" Id="R7a251d5c04e647e1" /><Relationship Type="http://schemas.openxmlformats.org/officeDocument/2006/relationships/slide" Target="/ppt/slides/slide3.xml" Id="R5eb487495ffe4158" /><Relationship Type="http://schemas.openxmlformats.org/officeDocument/2006/relationships/slide" Target="/ppt/slides/slide4.xml" Id="Rb495af51e221440b" /><Relationship Type="http://schemas.openxmlformats.org/officeDocument/2006/relationships/slide" Target="/ppt/slides/slide5.xml" Id="Rc7de399347a042cd" /><Relationship Type="http://schemas.openxmlformats.org/officeDocument/2006/relationships/slide" Target="/ppt/slides/slide6.xml" Id="R4c76ca025b564910" /><Relationship Type="http://schemas.openxmlformats.org/officeDocument/2006/relationships/slide" Target="/ppt/slides/slide7.xml" Id="R3d8f2a4a6e4d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f8ce52898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eb3b51254799" /><Relationship Type="http://schemas.openxmlformats.org/officeDocument/2006/relationships/theme" Target="/ppt/slideMasters/theme/theme1.xml" Id="R1d1a916b2391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3eb3b5125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33c3e096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8328b342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a4f036c47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10f2a1ab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653aef8e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6aefcd92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f42afbb9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