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fed14df1714c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2a07d0e08e48a3"/>
  </p:sldMasterIdLst>
  <p:sldIdLst>
    <p:sldId xmlns:r="http://schemas.openxmlformats.org/officeDocument/2006/relationships" id="256" r:id="Rdefe95e252744c75"/>
    <p:sldId xmlns:r="http://schemas.openxmlformats.org/officeDocument/2006/relationships" id="257" r:id="R45ffdf75d50a4877"/>
    <p:sldId xmlns:r="http://schemas.openxmlformats.org/officeDocument/2006/relationships" id="258" r:id="R43af8df8f0b04c74"/>
    <p:sldId xmlns:r="http://schemas.openxmlformats.org/officeDocument/2006/relationships" id="259" r:id="R6e49c0c75ef943e7"/>
    <p:sldId xmlns:r="http://schemas.openxmlformats.org/officeDocument/2006/relationships" id="260" r:id="Rb94e6ad3e67e4ec4"/>
    <p:sldId xmlns:r="http://schemas.openxmlformats.org/officeDocument/2006/relationships" id="261" r:id="R0b2ad04c2d424d14"/>
    <p:sldId xmlns:r="http://schemas.openxmlformats.org/officeDocument/2006/relationships" id="262" r:id="R4da0c90fea4c42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2a07d0e08e48a3" /><Relationship Type="http://schemas.openxmlformats.org/officeDocument/2006/relationships/slide" Target="/ppt/slides/slide1.xml" Id="Rdefe95e252744c75" /><Relationship Type="http://schemas.openxmlformats.org/officeDocument/2006/relationships/slide" Target="/ppt/slides/slide2.xml" Id="R45ffdf75d50a4877" /><Relationship Type="http://schemas.openxmlformats.org/officeDocument/2006/relationships/slide" Target="/ppt/slides/slide3.xml" Id="R43af8df8f0b04c74" /><Relationship Type="http://schemas.openxmlformats.org/officeDocument/2006/relationships/slide" Target="/ppt/slides/slide4.xml" Id="R6e49c0c75ef943e7" /><Relationship Type="http://schemas.openxmlformats.org/officeDocument/2006/relationships/slide" Target="/ppt/slides/slide5.xml" Id="Rb94e6ad3e67e4ec4" /><Relationship Type="http://schemas.openxmlformats.org/officeDocument/2006/relationships/slide" Target="/ppt/slides/slide6.xml" Id="R0b2ad04c2d424d14" /><Relationship Type="http://schemas.openxmlformats.org/officeDocument/2006/relationships/slide" Target="/ppt/slides/slide7.xml" Id="R4da0c90fea4c42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2bf7d760643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0e993d24734373" /><Relationship Type="http://schemas.openxmlformats.org/officeDocument/2006/relationships/theme" Target="/ppt/slideMasters/theme/theme1.xml" Id="Re215602ef2194d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0e993d247343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52c7c184674d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7309a4c5549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923b07d8344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c168a656049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fc2621240d4d7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02c71fe1f4f7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d4cce5c6164a3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VARTDAL FISKERISELSKAP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FISKERISELSKAP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34 617 458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31 626 217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32 185 247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454 470 207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466 927 430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BIRGITTE RINGSTAD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KRISTINE RINGSTAD  –  49,0 %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KNUT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LIV B RINGSTAD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Ystenesgata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84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883 804 112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VARTDAL FISKERISELSKAP AS</a:t>
            </a:r>
          </a:p>
        </p:txBody>
      </p:sp>
    </p:spTree>
  </p:cSld>
  <p:clrMapOvr>
    <a:masterClrMapping xmlns:a="http://schemas.openxmlformats.org/drawingml/2006/main"/>
  </p:clrMapOvr>
</p:sld>
</file>