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dc8c5278e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acd761f664b45"/>
  </p:sldMasterIdLst>
  <p:sldIdLst>
    <p:sldId xmlns:r="http://schemas.openxmlformats.org/officeDocument/2006/relationships" id="256" r:id="R473d3a2bf8d94c4c"/>
    <p:sldId xmlns:r="http://schemas.openxmlformats.org/officeDocument/2006/relationships" id="257" r:id="R61139af1fe5a4e36"/>
    <p:sldId xmlns:r="http://schemas.openxmlformats.org/officeDocument/2006/relationships" id="258" r:id="R80d544a90788413f"/>
    <p:sldId xmlns:r="http://schemas.openxmlformats.org/officeDocument/2006/relationships" id="259" r:id="Raa8dfeaa1e3d4c24"/>
    <p:sldId xmlns:r="http://schemas.openxmlformats.org/officeDocument/2006/relationships" id="260" r:id="R90c2039937db48a6"/>
    <p:sldId xmlns:r="http://schemas.openxmlformats.org/officeDocument/2006/relationships" id="261" r:id="R78d635954b8e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acd761f664b45" /><Relationship Type="http://schemas.openxmlformats.org/officeDocument/2006/relationships/slide" Target="/ppt/slides/slide1.xml" Id="R473d3a2bf8d94c4c" /><Relationship Type="http://schemas.openxmlformats.org/officeDocument/2006/relationships/slide" Target="/ppt/slides/slide2.xml" Id="R61139af1fe5a4e36" /><Relationship Type="http://schemas.openxmlformats.org/officeDocument/2006/relationships/slide" Target="/ppt/slides/slide3.xml" Id="R80d544a90788413f" /><Relationship Type="http://schemas.openxmlformats.org/officeDocument/2006/relationships/slide" Target="/ppt/slides/slide4.xml" Id="Raa8dfeaa1e3d4c24" /><Relationship Type="http://schemas.openxmlformats.org/officeDocument/2006/relationships/slide" Target="/ppt/slides/slide5.xml" Id="R90c2039937db48a6" /><Relationship Type="http://schemas.openxmlformats.org/officeDocument/2006/relationships/slide" Target="/ppt/slides/slide6.xml" Id="R78d635954b8e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81ce6063a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c75211e94cb6" /><Relationship Type="http://schemas.openxmlformats.org/officeDocument/2006/relationships/theme" Target="/ppt/slideMasters/theme/theme1.xml" Id="R43429a3db8ce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0c75211e9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238757d4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8c549424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006019c28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3642f64f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a72d05d9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5b1ee223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