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1b54cb1344f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abe62d270741ae"/>
  </p:sldMasterIdLst>
  <p:sldIdLst>
    <p:sldId xmlns:r="http://schemas.openxmlformats.org/officeDocument/2006/relationships" id="256" r:id="R5aef6e4d430a4536"/>
    <p:sldId xmlns:r="http://schemas.openxmlformats.org/officeDocument/2006/relationships" id="257" r:id="Rff277736ddd14491"/>
    <p:sldId xmlns:r="http://schemas.openxmlformats.org/officeDocument/2006/relationships" id="258" r:id="Rc79d6a69ff994531"/>
    <p:sldId xmlns:r="http://schemas.openxmlformats.org/officeDocument/2006/relationships" id="259" r:id="R8164ebf1c7e14671"/>
    <p:sldId xmlns:r="http://schemas.openxmlformats.org/officeDocument/2006/relationships" id="260" r:id="R110d0bd764204793"/>
    <p:sldId xmlns:r="http://schemas.openxmlformats.org/officeDocument/2006/relationships" id="261" r:id="R2e27ac7db5814747"/>
    <p:sldId xmlns:r="http://schemas.openxmlformats.org/officeDocument/2006/relationships" id="262" r:id="R4fc7d2137ab2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be62d270741ae" /><Relationship Type="http://schemas.openxmlformats.org/officeDocument/2006/relationships/slide" Target="/ppt/slides/slide1.xml" Id="R5aef6e4d430a4536" /><Relationship Type="http://schemas.openxmlformats.org/officeDocument/2006/relationships/slide" Target="/ppt/slides/slide2.xml" Id="Rff277736ddd14491" /><Relationship Type="http://schemas.openxmlformats.org/officeDocument/2006/relationships/slide" Target="/ppt/slides/slide3.xml" Id="Rc79d6a69ff994531" /><Relationship Type="http://schemas.openxmlformats.org/officeDocument/2006/relationships/slide" Target="/ppt/slides/slide4.xml" Id="R8164ebf1c7e14671" /><Relationship Type="http://schemas.openxmlformats.org/officeDocument/2006/relationships/slide" Target="/ppt/slides/slide5.xml" Id="R110d0bd764204793" /><Relationship Type="http://schemas.openxmlformats.org/officeDocument/2006/relationships/slide" Target="/ppt/slides/slide6.xml" Id="R2e27ac7db5814747" /><Relationship Type="http://schemas.openxmlformats.org/officeDocument/2006/relationships/slide" Target="/ppt/slides/slide7.xml" Id="R4fc7d2137ab2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8d202b92e41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a7b914eaa4d74" /><Relationship Type="http://schemas.openxmlformats.org/officeDocument/2006/relationships/theme" Target="/ppt/slideMasters/theme/theme1.xml" Id="R39cb949493b5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a7b914eaa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e6e7e84334c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8e93f603b4a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cf267646a4f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3c2fab44e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05ab018f74d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989c9fb11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47a28e345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REMA 1000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REMA 1000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1 898 000 000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1 897 000 000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6 797 000 000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RETAIL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883 409 442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AS</a:t>
            </a:r>
          </a:p>
        </p:txBody>
      </p:sp>
    </p:spTree>
  </p:cSld>
  <p:clrMapOvr>
    <a:masterClrMapping xmlns:a="http://schemas.openxmlformats.org/drawingml/2006/main"/>
  </p:clrMapOvr>
</p:sld>
</file>