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3d2379e48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c7f2fbf4f4946"/>
  </p:sldMasterIdLst>
  <p:sldIdLst>
    <p:sldId xmlns:r="http://schemas.openxmlformats.org/officeDocument/2006/relationships" id="256" r:id="Rd472ec10ed5f48d3"/>
    <p:sldId xmlns:r="http://schemas.openxmlformats.org/officeDocument/2006/relationships" id="257" r:id="R257b44f5e6134485"/>
    <p:sldId xmlns:r="http://schemas.openxmlformats.org/officeDocument/2006/relationships" id="258" r:id="Ra9e6b15d2a3e42ee"/>
    <p:sldId xmlns:r="http://schemas.openxmlformats.org/officeDocument/2006/relationships" id="259" r:id="Rc3251dc99c5c4f07"/>
    <p:sldId xmlns:r="http://schemas.openxmlformats.org/officeDocument/2006/relationships" id="260" r:id="R00a496bb23e44077"/>
    <p:sldId xmlns:r="http://schemas.openxmlformats.org/officeDocument/2006/relationships" id="261" r:id="Rb1be3e25841041b4"/>
    <p:sldId xmlns:r="http://schemas.openxmlformats.org/officeDocument/2006/relationships" id="262" r:id="R5fa780a67724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c7f2fbf4f4946" /><Relationship Type="http://schemas.openxmlformats.org/officeDocument/2006/relationships/slide" Target="/ppt/slides/slide1.xml" Id="Rd472ec10ed5f48d3" /><Relationship Type="http://schemas.openxmlformats.org/officeDocument/2006/relationships/slide" Target="/ppt/slides/slide2.xml" Id="R257b44f5e6134485" /><Relationship Type="http://schemas.openxmlformats.org/officeDocument/2006/relationships/slide" Target="/ppt/slides/slide3.xml" Id="Ra9e6b15d2a3e42ee" /><Relationship Type="http://schemas.openxmlformats.org/officeDocument/2006/relationships/slide" Target="/ppt/slides/slide4.xml" Id="Rc3251dc99c5c4f07" /><Relationship Type="http://schemas.openxmlformats.org/officeDocument/2006/relationships/slide" Target="/ppt/slides/slide5.xml" Id="R00a496bb23e44077" /><Relationship Type="http://schemas.openxmlformats.org/officeDocument/2006/relationships/slide" Target="/ppt/slides/slide6.xml" Id="Rb1be3e25841041b4" /><Relationship Type="http://schemas.openxmlformats.org/officeDocument/2006/relationships/slide" Target="/ppt/slides/slide7.xml" Id="R5fa780a67724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d62665d3d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5b6222964b8b" /><Relationship Type="http://schemas.openxmlformats.org/officeDocument/2006/relationships/theme" Target="/ppt/slideMasters/theme/theme1.xml" Id="Ra1aeebfbdda2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d5b622296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029725665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7f978cf8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fb3250a72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4d43ba8c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adaf5595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d7e490e6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26df9f66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