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e2d7fda62a4f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d3e2cb8c724bf0"/>
  </p:sldMasterIdLst>
  <p:sldIdLst>
    <p:sldId xmlns:r="http://schemas.openxmlformats.org/officeDocument/2006/relationships" id="256" r:id="Re4ef8bf1c2254a2a"/>
    <p:sldId xmlns:r="http://schemas.openxmlformats.org/officeDocument/2006/relationships" id="257" r:id="Rd64ef9964b984bfd"/>
    <p:sldId xmlns:r="http://schemas.openxmlformats.org/officeDocument/2006/relationships" id="258" r:id="R4c9d7aa2b9fd4935"/>
    <p:sldId xmlns:r="http://schemas.openxmlformats.org/officeDocument/2006/relationships" id="259" r:id="R9e6f7b5d634c4188"/>
    <p:sldId xmlns:r="http://schemas.openxmlformats.org/officeDocument/2006/relationships" id="260" r:id="R69ae0f9e51b84906"/>
    <p:sldId xmlns:r="http://schemas.openxmlformats.org/officeDocument/2006/relationships" id="261" r:id="Rb0b391ac8e14402e"/>
    <p:sldId xmlns:r="http://schemas.openxmlformats.org/officeDocument/2006/relationships" id="262" r:id="R87c8336b9a7249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d3e2cb8c724bf0" /><Relationship Type="http://schemas.openxmlformats.org/officeDocument/2006/relationships/slide" Target="/ppt/slides/slide1.xml" Id="Re4ef8bf1c2254a2a" /><Relationship Type="http://schemas.openxmlformats.org/officeDocument/2006/relationships/slide" Target="/ppt/slides/slide2.xml" Id="Rd64ef9964b984bfd" /><Relationship Type="http://schemas.openxmlformats.org/officeDocument/2006/relationships/slide" Target="/ppt/slides/slide3.xml" Id="R4c9d7aa2b9fd4935" /><Relationship Type="http://schemas.openxmlformats.org/officeDocument/2006/relationships/slide" Target="/ppt/slides/slide4.xml" Id="R9e6f7b5d634c4188" /><Relationship Type="http://schemas.openxmlformats.org/officeDocument/2006/relationships/slide" Target="/ppt/slides/slide5.xml" Id="R69ae0f9e51b84906" /><Relationship Type="http://schemas.openxmlformats.org/officeDocument/2006/relationships/slide" Target="/ppt/slides/slide6.xml" Id="Rb0b391ac8e14402e" /><Relationship Type="http://schemas.openxmlformats.org/officeDocument/2006/relationships/slide" Target="/ppt/slides/slide7.xml" Id="R87c8336b9a7249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33a1172e1d4c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44565cbba4900" /><Relationship Type="http://schemas.openxmlformats.org/officeDocument/2006/relationships/theme" Target="/ppt/slideMasters/theme/theme1.xml" Id="Rb9f7350ae7c041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c44565cbba49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dfbd5384846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970e6530046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9b1f4b23040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c0c08b07b41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64ec5a6d14a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1f3b6bc1e4b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88112516e45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OLEIMSET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OLEIMSET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−419 560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5 153 861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101 949 977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102 652 903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ÅDNE SØNDRÅL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Ankerveien 35B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67 66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adne@sondral.com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882 930 912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