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b94755f33a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d1011db694f9a"/>
  </p:sldMasterIdLst>
  <p:sldIdLst>
    <p:sldId xmlns:r="http://schemas.openxmlformats.org/officeDocument/2006/relationships" id="256" r:id="R3eabf22e07af4e9b"/>
    <p:sldId xmlns:r="http://schemas.openxmlformats.org/officeDocument/2006/relationships" id="257" r:id="Reade008f56f248a6"/>
    <p:sldId xmlns:r="http://schemas.openxmlformats.org/officeDocument/2006/relationships" id="258" r:id="R2b7c8613e4ca4d01"/>
    <p:sldId xmlns:r="http://schemas.openxmlformats.org/officeDocument/2006/relationships" id="259" r:id="R8bac68ea0d714b69"/>
    <p:sldId xmlns:r="http://schemas.openxmlformats.org/officeDocument/2006/relationships" id="260" r:id="R497687e1f7c54fe9"/>
    <p:sldId xmlns:r="http://schemas.openxmlformats.org/officeDocument/2006/relationships" id="261" r:id="R8432724fc9a44c90"/>
    <p:sldId xmlns:r="http://schemas.openxmlformats.org/officeDocument/2006/relationships" id="262" r:id="R92b9fb0ad44d44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d1011db694f9a" /><Relationship Type="http://schemas.openxmlformats.org/officeDocument/2006/relationships/slide" Target="/ppt/slides/slide1.xml" Id="R3eabf22e07af4e9b" /><Relationship Type="http://schemas.openxmlformats.org/officeDocument/2006/relationships/slide" Target="/ppt/slides/slide2.xml" Id="Reade008f56f248a6" /><Relationship Type="http://schemas.openxmlformats.org/officeDocument/2006/relationships/slide" Target="/ppt/slides/slide3.xml" Id="R2b7c8613e4ca4d01" /><Relationship Type="http://schemas.openxmlformats.org/officeDocument/2006/relationships/slide" Target="/ppt/slides/slide4.xml" Id="R8bac68ea0d714b69" /><Relationship Type="http://schemas.openxmlformats.org/officeDocument/2006/relationships/slide" Target="/ppt/slides/slide5.xml" Id="R497687e1f7c54fe9" /><Relationship Type="http://schemas.openxmlformats.org/officeDocument/2006/relationships/slide" Target="/ppt/slides/slide6.xml" Id="R8432724fc9a44c90" /><Relationship Type="http://schemas.openxmlformats.org/officeDocument/2006/relationships/slide" Target="/ppt/slides/slide7.xml" Id="R92b9fb0ad44d44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875f14f28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d4b6511884bee" /><Relationship Type="http://schemas.openxmlformats.org/officeDocument/2006/relationships/theme" Target="/ppt/slideMasters/theme/theme1.xml" Id="R973cfb341187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cd4b6511884b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ec944569c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2c1cfe667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8332871d945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cb8835ebd4e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37299de0946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7230cd03341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cf8d8611c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ASKER OG BÆRUM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ASKER OG BÆRUM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31 653 147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3 774 658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3 574 143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12 277 459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VEKST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post.asker@sagaservices.no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882 571 432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