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c928b027544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3fd6bbd1c428b"/>
  </p:sldMasterIdLst>
  <p:sldIdLst>
    <p:sldId xmlns:r="http://schemas.openxmlformats.org/officeDocument/2006/relationships" id="256" r:id="R5f528e3a272c42a8"/>
    <p:sldId xmlns:r="http://schemas.openxmlformats.org/officeDocument/2006/relationships" id="257" r:id="R89bf31c1ef5e48bd"/>
    <p:sldId xmlns:r="http://schemas.openxmlformats.org/officeDocument/2006/relationships" id="258" r:id="R6ae499b0b0d748ca"/>
    <p:sldId xmlns:r="http://schemas.openxmlformats.org/officeDocument/2006/relationships" id="259" r:id="Rfc524acc8e614157"/>
    <p:sldId xmlns:r="http://schemas.openxmlformats.org/officeDocument/2006/relationships" id="260" r:id="R8c5fd3849f364197"/>
    <p:sldId xmlns:r="http://schemas.openxmlformats.org/officeDocument/2006/relationships" id="261" r:id="Rb2ad019ada4f47ed"/>
    <p:sldId xmlns:r="http://schemas.openxmlformats.org/officeDocument/2006/relationships" id="262" r:id="R8c9211c94f8c40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3fd6bbd1c428b" /><Relationship Type="http://schemas.openxmlformats.org/officeDocument/2006/relationships/slide" Target="/ppt/slides/slide1.xml" Id="R5f528e3a272c42a8" /><Relationship Type="http://schemas.openxmlformats.org/officeDocument/2006/relationships/slide" Target="/ppt/slides/slide2.xml" Id="R89bf31c1ef5e48bd" /><Relationship Type="http://schemas.openxmlformats.org/officeDocument/2006/relationships/slide" Target="/ppt/slides/slide3.xml" Id="R6ae499b0b0d748ca" /><Relationship Type="http://schemas.openxmlformats.org/officeDocument/2006/relationships/slide" Target="/ppt/slides/slide4.xml" Id="Rfc524acc8e614157" /><Relationship Type="http://schemas.openxmlformats.org/officeDocument/2006/relationships/slide" Target="/ppt/slides/slide5.xml" Id="R8c5fd3849f364197" /><Relationship Type="http://schemas.openxmlformats.org/officeDocument/2006/relationships/slide" Target="/ppt/slides/slide6.xml" Id="Rb2ad019ada4f47ed" /><Relationship Type="http://schemas.openxmlformats.org/officeDocument/2006/relationships/slide" Target="/ppt/slides/slide7.xml" Id="R8c9211c94f8c40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75387c01247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a7beed7354c57" /><Relationship Type="http://schemas.openxmlformats.org/officeDocument/2006/relationships/theme" Target="/ppt/slideMasters/theme/theme1.xml" Id="R98e3bb988c8242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1a7beed735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04be60b6f46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44e31e7404b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5a0469d12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e2afef27d4a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e73b26aaa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2b7479282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7899a437243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