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d491c079d744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72a448c7fb49b6"/>
  </p:sldMasterIdLst>
  <p:sldIdLst>
    <p:sldId xmlns:r="http://schemas.openxmlformats.org/officeDocument/2006/relationships" id="256" r:id="Ra7944e5810524dc7"/>
    <p:sldId xmlns:r="http://schemas.openxmlformats.org/officeDocument/2006/relationships" id="257" r:id="Rf0fcc3e535294b7f"/>
    <p:sldId xmlns:r="http://schemas.openxmlformats.org/officeDocument/2006/relationships" id="258" r:id="Rabd8ceb9cd9146fb"/>
    <p:sldId xmlns:r="http://schemas.openxmlformats.org/officeDocument/2006/relationships" id="259" r:id="R0abe01f17fbb413d"/>
    <p:sldId xmlns:r="http://schemas.openxmlformats.org/officeDocument/2006/relationships" id="260" r:id="R533fc24ded2b4086"/>
    <p:sldId xmlns:r="http://schemas.openxmlformats.org/officeDocument/2006/relationships" id="261" r:id="Ra7bac6ab3bd84f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72a448c7fb49b6" /><Relationship Type="http://schemas.openxmlformats.org/officeDocument/2006/relationships/slide" Target="/ppt/slides/slide1.xml" Id="Ra7944e5810524dc7" /><Relationship Type="http://schemas.openxmlformats.org/officeDocument/2006/relationships/slide" Target="/ppt/slides/slide2.xml" Id="Rf0fcc3e535294b7f" /><Relationship Type="http://schemas.openxmlformats.org/officeDocument/2006/relationships/slide" Target="/ppt/slides/slide3.xml" Id="Rabd8ceb9cd9146fb" /><Relationship Type="http://schemas.openxmlformats.org/officeDocument/2006/relationships/slide" Target="/ppt/slides/slide4.xml" Id="R0abe01f17fbb413d" /><Relationship Type="http://schemas.openxmlformats.org/officeDocument/2006/relationships/slide" Target="/ppt/slides/slide5.xml" Id="R533fc24ded2b4086" /><Relationship Type="http://schemas.openxmlformats.org/officeDocument/2006/relationships/slide" Target="/ppt/slides/slide6.xml" Id="Ra7bac6ab3bd84f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29fd8493b45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957af430a4753" /><Relationship Type="http://schemas.openxmlformats.org/officeDocument/2006/relationships/theme" Target="/ppt/slideMasters/theme/theme1.xml" Id="R5dcdcc74a0f54f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1957af430a47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f6f610b8e44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253c48d5e43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95c9f80cc45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d472a71e741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942fc31204a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7d7ba0b564e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Bertheus Normanns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8530 Bjerkvik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hestoro@online.no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880 856 472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