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8d21e9dea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7bc9a7f294ec7"/>
  </p:sldMasterIdLst>
  <p:sldIdLst>
    <p:sldId xmlns:r="http://schemas.openxmlformats.org/officeDocument/2006/relationships" id="256" r:id="R5cc1aa8ed43f4765"/>
    <p:sldId xmlns:r="http://schemas.openxmlformats.org/officeDocument/2006/relationships" id="257" r:id="R2e14c47ebde54990"/>
    <p:sldId xmlns:r="http://schemas.openxmlformats.org/officeDocument/2006/relationships" id="258" r:id="Ra2d2e03f57414714"/>
    <p:sldId xmlns:r="http://schemas.openxmlformats.org/officeDocument/2006/relationships" id="259" r:id="Rfd3555c54c8644f8"/>
    <p:sldId xmlns:r="http://schemas.openxmlformats.org/officeDocument/2006/relationships" id="260" r:id="R77e28749e0dd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7bc9a7f294ec7" /><Relationship Type="http://schemas.openxmlformats.org/officeDocument/2006/relationships/slide" Target="/ppt/slides/slide1.xml" Id="R5cc1aa8ed43f4765" /><Relationship Type="http://schemas.openxmlformats.org/officeDocument/2006/relationships/slide" Target="/ppt/slides/slide2.xml" Id="R2e14c47ebde54990" /><Relationship Type="http://schemas.openxmlformats.org/officeDocument/2006/relationships/slide" Target="/ppt/slides/slide3.xml" Id="Ra2d2e03f57414714" /><Relationship Type="http://schemas.openxmlformats.org/officeDocument/2006/relationships/slide" Target="/ppt/slides/slide4.xml" Id="Rfd3555c54c8644f8" /><Relationship Type="http://schemas.openxmlformats.org/officeDocument/2006/relationships/slide" Target="/ppt/slides/slide5.xml" Id="R77e28749e0dd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026315a5f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2efaa35a4f02" /><Relationship Type="http://schemas.openxmlformats.org/officeDocument/2006/relationships/theme" Target="/ppt/slideMasters/theme/theme1.xml" Id="Rb200138174ad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82efaa35a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4d8d3b29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077fda47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f35ff3a98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d976f1f5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1992d531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