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13ec8c74e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33022d1c34ec5"/>
  </p:sldMasterIdLst>
  <p:sldIdLst>
    <p:sldId xmlns:r="http://schemas.openxmlformats.org/officeDocument/2006/relationships" id="256" r:id="R6692d18700304434"/>
    <p:sldId xmlns:r="http://schemas.openxmlformats.org/officeDocument/2006/relationships" id="257" r:id="Rdd68753596864bbc"/>
    <p:sldId xmlns:r="http://schemas.openxmlformats.org/officeDocument/2006/relationships" id="258" r:id="R3d8ad72552d84ae8"/>
    <p:sldId xmlns:r="http://schemas.openxmlformats.org/officeDocument/2006/relationships" id="259" r:id="R32a300a341ef4e21"/>
    <p:sldId xmlns:r="http://schemas.openxmlformats.org/officeDocument/2006/relationships" id="260" r:id="R8ef466b42e794a67"/>
    <p:sldId xmlns:r="http://schemas.openxmlformats.org/officeDocument/2006/relationships" id="261" r:id="R5242d2e261894254"/>
    <p:sldId xmlns:r="http://schemas.openxmlformats.org/officeDocument/2006/relationships" id="262" r:id="Rac7dbf7e30c8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33022d1c34ec5" /><Relationship Type="http://schemas.openxmlformats.org/officeDocument/2006/relationships/slide" Target="/ppt/slides/slide1.xml" Id="R6692d18700304434" /><Relationship Type="http://schemas.openxmlformats.org/officeDocument/2006/relationships/slide" Target="/ppt/slides/slide2.xml" Id="Rdd68753596864bbc" /><Relationship Type="http://schemas.openxmlformats.org/officeDocument/2006/relationships/slide" Target="/ppt/slides/slide3.xml" Id="R3d8ad72552d84ae8" /><Relationship Type="http://schemas.openxmlformats.org/officeDocument/2006/relationships/slide" Target="/ppt/slides/slide4.xml" Id="R32a300a341ef4e21" /><Relationship Type="http://schemas.openxmlformats.org/officeDocument/2006/relationships/slide" Target="/ppt/slides/slide5.xml" Id="R8ef466b42e794a67" /><Relationship Type="http://schemas.openxmlformats.org/officeDocument/2006/relationships/slide" Target="/ppt/slides/slide6.xml" Id="R5242d2e261894254" /><Relationship Type="http://schemas.openxmlformats.org/officeDocument/2006/relationships/slide" Target="/ppt/slides/slide7.xml" Id="Rac7dbf7e30c8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37f9a2e5a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c440553e4959" /><Relationship Type="http://schemas.openxmlformats.org/officeDocument/2006/relationships/theme" Target="/ppt/slideMasters/theme/theme1.xml" Id="R6f49b023095f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ac440553e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fec103ce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926fe3258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22fd4d32a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567ab2cc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aad24305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4c1615cd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b2486786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ODDVEI WICKSTRØM SJØLI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SJØLI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