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8b2672ea4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1975bc81445de"/>
  </p:sldMasterIdLst>
  <p:sldIdLst>
    <p:sldId xmlns:r="http://schemas.openxmlformats.org/officeDocument/2006/relationships" id="256" r:id="Ra418a869c6c541a3"/>
    <p:sldId xmlns:r="http://schemas.openxmlformats.org/officeDocument/2006/relationships" id="257" r:id="Rdca4d4f0e42047ff"/>
    <p:sldId xmlns:r="http://schemas.openxmlformats.org/officeDocument/2006/relationships" id="258" r:id="R72db311d9165440c"/>
    <p:sldId xmlns:r="http://schemas.openxmlformats.org/officeDocument/2006/relationships" id="259" r:id="R01b2100cc2bf40e8"/>
    <p:sldId xmlns:r="http://schemas.openxmlformats.org/officeDocument/2006/relationships" id="260" r:id="Re596399976ba4c47"/>
    <p:sldId xmlns:r="http://schemas.openxmlformats.org/officeDocument/2006/relationships" id="261" r:id="Reaff25d175694658"/>
    <p:sldId xmlns:r="http://schemas.openxmlformats.org/officeDocument/2006/relationships" id="262" r:id="R2db9f7b54583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1975bc81445de" /><Relationship Type="http://schemas.openxmlformats.org/officeDocument/2006/relationships/slide" Target="/ppt/slides/slide1.xml" Id="Ra418a869c6c541a3" /><Relationship Type="http://schemas.openxmlformats.org/officeDocument/2006/relationships/slide" Target="/ppt/slides/slide2.xml" Id="Rdca4d4f0e42047ff" /><Relationship Type="http://schemas.openxmlformats.org/officeDocument/2006/relationships/slide" Target="/ppt/slides/slide3.xml" Id="R72db311d9165440c" /><Relationship Type="http://schemas.openxmlformats.org/officeDocument/2006/relationships/slide" Target="/ppt/slides/slide4.xml" Id="R01b2100cc2bf40e8" /><Relationship Type="http://schemas.openxmlformats.org/officeDocument/2006/relationships/slide" Target="/ppt/slides/slide5.xml" Id="Re596399976ba4c47" /><Relationship Type="http://schemas.openxmlformats.org/officeDocument/2006/relationships/slide" Target="/ppt/slides/slide6.xml" Id="Reaff25d175694658" /><Relationship Type="http://schemas.openxmlformats.org/officeDocument/2006/relationships/slide" Target="/ppt/slides/slide7.xml" Id="R2db9f7b54583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41555b09c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2b3a902d34dc9" /><Relationship Type="http://schemas.openxmlformats.org/officeDocument/2006/relationships/theme" Target="/ppt/slideMasters/theme/theme1.xml" Id="R2e8efca7211e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f2b3a902d3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cb068e7c4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460842e80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74866faa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7e2b78301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bedb8e097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78e8da0e8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80deb117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COVENT 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COVENT GARDEN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17 310 620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SIMEN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Mørk - H0502, Bergerveien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880 124 382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