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b5c0bf9b7e49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db4a2d4d9b4450"/>
  </p:sldMasterIdLst>
  <p:sldIdLst>
    <p:sldId xmlns:r="http://schemas.openxmlformats.org/officeDocument/2006/relationships" id="256" r:id="Rd802e0c6d45440d5"/>
    <p:sldId xmlns:r="http://schemas.openxmlformats.org/officeDocument/2006/relationships" id="257" r:id="Rf7a3a49d2a9d43e2"/>
    <p:sldId xmlns:r="http://schemas.openxmlformats.org/officeDocument/2006/relationships" id="258" r:id="R46b416afbc7e4211"/>
    <p:sldId xmlns:r="http://schemas.openxmlformats.org/officeDocument/2006/relationships" id="259" r:id="R980028fb9fc044c7"/>
    <p:sldId xmlns:r="http://schemas.openxmlformats.org/officeDocument/2006/relationships" id="260" r:id="R1911b5ada67149ad"/>
    <p:sldId xmlns:r="http://schemas.openxmlformats.org/officeDocument/2006/relationships" id="261" r:id="R08141fc5ab0840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db4a2d4d9b4450" /><Relationship Type="http://schemas.openxmlformats.org/officeDocument/2006/relationships/slide" Target="/ppt/slides/slide1.xml" Id="Rd802e0c6d45440d5" /><Relationship Type="http://schemas.openxmlformats.org/officeDocument/2006/relationships/slide" Target="/ppt/slides/slide2.xml" Id="Rf7a3a49d2a9d43e2" /><Relationship Type="http://schemas.openxmlformats.org/officeDocument/2006/relationships/slide" Target="/ppt/slides/slide3.xml" Id="R46b416afbc7e4211" /><Relationship Type="http://schemas.openxmlformats.org/officeDocument/2006/relationships/slide" Target="/ppt/slides/slide4.xml" Id="R980028fb9fc044c7" /><Relationship Type="http://schemas.openxmlformats.org/officeDocument/2006/relationships/slide" Target="/ppt/slides/slide5.xml" Id="R1911b5ada67149ad" /><Relationship Type="http://schemas.openxmlformats.org/officeDocument/2006/relationships/slide" Target="/ppt/slides/slide6.xml" Id="R08141fc5ab0840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e2757d4c694a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d244a998c470d" /><Relationship Type="http://schemas.openxmlformats.org/officeDocument/2006/relationships/theme" Target="/ppt/slideMasters/theme/theme1.xml" Id="R511c5f43882041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bd244a998c47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d69a6dc6445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3e0213b1040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dc1c4164048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a261f5dc242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c5ce0eb3444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5c35784ce4c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NORIAN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91 13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post@norian.no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www.norian.no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879 906 792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NORIAN AS</a:t>
            </a:r>
          </a:p>
        </p:txBody>
      </p:sp>
    </p:spTree>
  </p:cSld>
  <p:clrMapOvr>
    <a:masterClrMapping xmlns:a="http://schemas.openxmlformats.org/drawingml/2006/main"/>
  </p:clrMapOvr>
</p:sld>
</file>