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7d7496aaea44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15dcb4883040a9"/>
  </p:sldMasterIdLst>
  <p:sldIdLst>
    <p:sldId xmlns:r="http://schemas.openxmlformats.org/officeDocument/2006/relationships" id="256" r:id="R6fd49794d4b1499d"/>
    <p:sldId xmlns:r="http://schemas.openxmlformats.org/officeDocument/2006/relationships" id="257" r:id="R61ddae4aa0654aa3"/>
    <p:sldId xmlns:r="http://schemas.openxmlformats.org/officeDocument/2006/relationships" id="258" r:id="Rcf185d89b9fe4547"/>
    <p:sldId xmlns:r="http://schemas.openxmlformats.org/officeDocument/2006/relationships" id="259" r:id="R47051998d8ab44a0"/>
    <p:sldId xmlns:r="http://schemas.openxmlformats.org/officeDocument/2006/relationships" id="260" r:id="R03be56e701294f7d"/>
    <p:sldId xmlns:r="http://schemas.openxmlformats.org/officeDocument/2006/relationships" id="261" r:id="Ra7fa27c570a84f22"/>
    <p:sldId xmlns:r="http://schemas.openxmlformats.org/officeDocument/2006/relationships" id="262" r:id="Reb4b972dc0ec49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5dcb4883040a9" /><Relationship Type="http://schemas.openxmlformats.org/officeDocument/2006/relationships/slide" Target="/ppt/slides/slide1.xml" Id="R6fd49794d4b1499d" /><Relationship Type="http://schemas.openxmlformats.org/officeDocument/2006/relationships/slide" Target="/ppt/slides/slide2.xml" Id="R61ddae4aa0654aa3" /><Relationship Type="http://schemas.openxmlformats.org/officeDocument/2006/relationships/slide" Target="/ppt/slides/slide3.xml" Id="Rcf185d89b9fe4547" /><Relationship Type="http://schemas.openxmlformats.org/officeDocument/2006/relationships/slide" Target="/ppt/slides/slide4.xml" Id="R47051998d8ab44a0" /><Relationship Type="http://schemas.openxmlformats.org/officeDocument/2006/relationships/slide" Target="/ppt/slides/slide5.xml" Id="R03be56e701294f7d" /><Relationship Type="http://schemas.openxmlformats.org/officeDocument/2006/relationships/slide" Target="/ppt/slides/slide6.xml" Id="Ra7fa27c570a84f22" /><Relationship Type="http://schemas.openxmlformats.org/officeDocument/2006/relationships/slide" Target="/ppt/slides/slide7.xml" Id="Reb4b972dc0ec49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b358f7698447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4bef66cd54f87" /><Relationship Type="http://schemas.openxmlformats.org/officeDocument/2006/relationships/theme" Target="/ppt/slideMasters/theme/theme1.xml" Id="R24078eb25db145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f4bef66cd54f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96fa92ff34d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542f9262242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d5300dd114e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611fa11e94b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fa3ed1d074d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3cb9f5abf49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950d75ebb45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KAMIAN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KAMIAN AS ble etablert [år] og holder til i Gursken.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1 348 437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−640 065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−639 943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7 958 012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8 304 015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VÅGEN LINDA BEATE BRATLI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Knotten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6082 Gursken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02 85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879 875 862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