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383858c52e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5b699c96744393"/>
  </p:sldMasterIdLst>
  <p:sldIdLst>
    <p:sldId xmlns:r="http://schemas.openxmlformats.org/officeDocument/2006/relationships" id="256" r:id="R600b530913ed43e9"/>
    <p:sldId xmlns:r="http://schemas.openxmlformats.org/officeDocument/2006/relationships" id="257" r:id="Rd41a9a468c3743cf"/>
    <p:sldId xmlns:r="http://schemas.openxmlformats.org/officeDocument/2006/relationships" id="258" r:id="Rd98c59e43fc143be"/>
    <p:sldId xmlns:r="http://schemas.openxmlformats.org/officeDocument/2006/relationships" id="259" r:id="R3215c5e5e8a748b7"/>
    <p:sldId xmlns:r="http://schemas.openxmlformats.org/officeDocument/2006/relationships" id="260" r:id="Rb2faa34465564c66"/>
    <p:sldId xmlns:r="http://schemas.openxmlformats.org/officeDocument/2006/relationships" id="261" r:id="R9d4403d6d6bd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b699c96744393" /><Relationship Type="http://schemas.openxmlformats.org/officeDocument/2006/relationships/slide" Target="/ppt/slides/slide1.xml" Id="R600b530913ed43e9" /><Relationship Type="http://schemas.openxmlformats.org/officeDocument/2006/relationships/slide" Target="/ppt/slides/slide2.xml" Id="Rd41a9a468c3743cf" /><Relationship Type="http://schemas.openxmlformats.org/officeDocument/2006/relationships/slide" Target="/ppt/slides/slide3.xml" Id="Rd98c59e43fc143be" /><Relationship Type="http://schemas.openxmlformats.org/officeDocument/2006/relationships/slide" Target="/ppt/slides/slide4.xml" Id="R3215c5e5e8a748b7" /><Relationship Type="http://schemas.openxmlformats.org/officeDocument/2006/relationships/slide" Target="/ppt/slides/slide5.xml" Id="Rb2faa34465564c66" /><Relationship Type="http://schemas.openxmlformats.org/officeDocument/2006/relationships/slide" Target="/ppt/slides/slide6.xml" Id="R9d4403d6d6bd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2844f2429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59b423ee4f3e" /><Relationship Type="http://schemas.openxmlformats.org/officeDocument/2006/relationships/theme" Target="/ppt/slideMasters/theme/theme1.xml" Id="R2526cc267811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659b423ee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933df1c4a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8313fad3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af3d61b4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7eabb1747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87bb7c00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40bb8603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85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879 875 862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KAMIAN AS</a:t>
            </a:r>
          </a:p>
        </p:txBody>
      </p:sp>
    </p:spTree>
  </p:cSld>
  <p:clrMapOvr>
    <a:masterClrMapping xmlns:a="http://schemas.openxmlformats.org/drawingml/2006/main"/>
  </p:clrMapOvr>
</p:sld>
</file>